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3"/>
  </p:notesMasterIdLst>
  <p:sldIdLst>
    <p:sldId id="259" r:id="rId2"/>
  </p:sldIdLst>
  <p:sldSz cx="12144375" cy="7486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A314"/>
    <a:srgbClr val="009444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9923A-63CD-4D85-933C-98EDD0859AA8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1143000"/>
            <a:ext cx="5003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E9377-9BA5-4B35-90B1-037B73651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07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51824" rtl="0" eaLnBrk="1" latinLnBrk="0" hangingPunct="1">
      <a:defRPr sz="856" kern="1200">
        <a:solidFill>
          <a:schemeClr val="tx1"/>
        </a:solidFill>
        <a:latin typeface="+mn-lt"/>
        <a:ea typeface="+mn-ea"/>
        <a:cs typeface="+mn-cs"/>
      </a:defRPr>
    </a:lvl1pPr>
    <a:lvl2pPr marL="325913" algn="l" defTabSz="651824" rtl="0" eaLnBrk="1" latinLnBrk="0" hangingPunct="1">
      <a:defRPr sz="856" kern="1200">
        <a:solidFill>
          <a:schemeClr val="tx1"/>
        </a:solidFill>
        <a:latin typeface="+mn-lt"/>
        <a:ea typeface="+mn-ea"/>
        <a:cs typeface="+mn-cs"/>
      </a:defRPr>
    </a:lvl2pPr>
    <a:lvl3pPr marL="651824" algn="l" defTabSz="651824" rtl="0" eaLnBrk="1" latinLnBrk="0" hangingPunct="1">
      <a:defRPr sz="856" kern="1200">
        <a:solidFill>
          <a:schemeClr val="tx1"/>
        </a:solidFill>
        <a:latin typeface="+mn-lt"/>
        <a:ea typeface="+mn-ea"/>
        <a:cs typeface="+mn-cs"/>
      </a:defRPr>
    </a:lvl3pPr>
    <a:lvl4pPr marL="977737" algn="l" defTabSz="651824" rtl="0" eaLnBrk="1" latinLnBrk="0" hangingPunct="1">
      <a:defRPr sz="856" kern="1200">
        <a:solidFill>
          <a:schemeClr val="tx1"/>
        </a:solidFill>
        <a:latin typeface="+mn-lt"/>
        <a:ea typeface="+mn-ea"/>
        <a:cs typeface="+mn-cs"/>
      </a:defRPr>
    </a:lvl4pPr>
    <a:lvl5pPr marL="1303648" algn="l" defTabSz="651824" rtl="0" eaLnBrk="1" latinLnBrk="0" hangingPunct="1">
      <a:defRPr sz="856" kern="1200">
        <a:solidFill>
          <a:schemeClr val="tx1"/>
        </a:solidFill>
        <a:latin typeface="+mn-lt"/>
        <a:ea typeface="+mn-ea"/>
        <a:cs typeface="+mn-cs"/>
      </a:defRPr>
    </a:lvl5pPr>
    <a:lvl6pPr marL="1629560" algn="l" defTabSz="651824" rtl="0" eaLnBrk="1" latinLnBrk="0" hangingPunct="1">
      <a:defRPr sz="856" kern="1200">
        <a:solidFill>
          <a:schemeClr val="tx1"/>
        </a:solidFill>
        <a:latin typeface="+mn-lt"/>
        <a:ea typeface="+mn-ea"/>
        <a:cs typeface="+mn-cs"/>
      </a:defRPr>
    </a:lvl6pPr>
    <a:lvl7pPr marL="1955472" algn="l" defTabSz="651824" rtl="0" eaLnBrk="1" latinLnBrk="0" hangingPunct="1">
      <a:defRPr sz="856" kern="1200">
        <a:solidFill>
          <a:schemeClr val="tx1"/>
        </a:solidFill>
        <a:latin typeface="+mn-lt"/>
        <a:ea typeface="+mn-ea"/>
        <a:cs typeface="+mn-cs"/>
      </a:defRPr>
    </a:lvl7pPr>
    <a:lvl8pPr marL="2281385" algn="l" defTabSz="651824" rtl="0" eaLnBrk="1" latinLnBrk="0" hangingPunct="1">
      <a:defRPr sz="856" kern="1200">
        <a:solidFill>
          <a:schemeClr val="tx1"/>
        </a:solidFill>
        <a:latin typeface="+mn-lt"/>
        <a:ea typeface="+mn-ea"/>
        <a:cs typeface="+mn-cs"/>
      </a:defRPr>
    </a:lvl8pPr>
    <a:lvl9pPr marL="2607296" algn="l" defTabSz="651824" rtl="0" eaLnBrk="1" latinLnBrk="0" hangingPunct="1">
      <a:defRPr sz="8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E9377-9BA5-4B35-90B1-037B736514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5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8047" y="1225246"/>
            <a:ext cx="9108281" cy="2606463"/>
          </a:xfrm>
        </p:spPr>
        <p:txBody>
          <a:bodyPr anchor="b"/>
          <a:lstStyle>
            <a:lvl1pPr algn="ctr">
              <a:defRPr sz="59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8047" y="3932225"/>
            <a:ext cx="9108281" cy="1807540"/>
          </a:xfrm>
        </p:spPr>
        <p:txBody>
          <a:bodyPr/>
          <a:lstStyle>
            <a:lvl1pPr marL="0" indent="0" algn="ctr">
              <a:buNone/>
              <a:defRPr sz="2391"/>
            </a:lvl1pPr>
            <a:lvl2pPr marL="455417" indent="0" algn="ctr">
              <a:buNone/>
              <a:defRPr sz="1992"/>
            </a:lvl2pPr>
            <a:lvl3pPr marL="910834" indent="0" algn="ctr">
              <a:buNone/>
              <a:defRPr sz="1793"/>
            </a:lvl3pPr>
            <a:lvl4pPr marL="1366251" indent="0" algn="ctr">
              <a:buNone/>
              <a:defRPr sz="1594"/>
            </a:lvl4pPr>
            <a:lvl5pPr marL="1821668" indent="0" algn="ctr">
              <a:buNone/>
              <a:defRPr sz="1594"/>
            </a:lvl5pPr>
            <a:lvl6pPr marL="2277085" indent="0" algn="ctr">
              <a:buNone/>
              <a:defRPr sz="1594"/>
            </a:lvl6pPr>
            <a:lvl7pPr marL="2732502" indent="0" algn="ctr">
              <a:buNone/>
              <a:defRPr sz="1594"/>
            </a:lvl7pPr>
            <a:lvl8pPr marL="3187918" indent="0" algn="ctr">
              <a:buNone/>
              <a:defRPr sz="1594"/>
            </a:lvl8pPr>
            <a:lvl9pPr marL="3643335" indent="0" algn="ctr">
              <a:buNone/>
              <a:defRPr sz="15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AB9D-7318-41CF-B93B-DCD809D1C82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B31-5C4E-4BB9-B834-C7E4036E6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1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AB9D-7318-41CF-B93B-DCD809D1C82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B31-5C4E-4BB9-B834-C7E4036E6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8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0818" y="398595"/>
            <a:ext cx="2618631" cy="63445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4926" y="398595"/>
            <a:ext cx="7704088" cy="6344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AB9D-7318-41CF-B93B-DCD809D1C82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B31-5C4E-4BB9-B834-C7E4036E6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43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5410B89-3BFE-4E3A-B3F1-0E7F45A1145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" y="2"/>
            <a:ext cx="12144375" cy="7486650"/>
          </a:xfrm>
          <a:custGeom>
            <a:avLst/>
            <a:gdLst>
              <a:gd name="connsiteX0" fmla="*/ 0 w 18288000"/>
              <a:gd name="connsiteY0" fmla="*/ 0 h 18288000"/>
              <a:gd name="connsiteX1" fmla="*/ 18288000 w 18288000"/>
              <a:gd name="connsiteY1" fmla="*/ 0 h 18288000"/>
              <a:gd name="connsiteX2" fmla="*/ 18288000 w 18288000"/>
              <a:gd name="connsiteY2" fmla="*/ 18288000 h 18288000"/>
              <a:gd name="connsiteX3" fmla="*/ 0 w 18288000"/>
              <a:gd name="connsiteY3" fmla="*/ 18288000 h 1828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0" h="18288000">
                <a:moveTo>
                  <a:pt x="0" y="0"/>
                </a:moveTo>
                <a:lnTo>
                  <a:pt x="18288000" y="0"/>
                </a:lnTo>
                <a:lnTo>
                  <a:pt x="18288000" y="18288000"/>
                </a:lnTo>
                <a:lnTo>
                  <a:pt x="0" y="1828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37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AB9D-7318-41CF-B93B-DCD809D1C82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B31-5C4E-4BB9-B834-C7E4036E6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1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01" y="1866464"/>
            <a:ext cx="10474523" cy="3114238"/>
          </a:xfrm>
        </p:spPr>
        <p:txBody>
          <a:bodyPr anchor="b"/>
          <a:lstStyle>
            <a:lvl1pPr>
              <a:defRPr sz="59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01" y="5010164"/>
            <a:ext cx="10474523" cy="1637704"/>
          </a:xfrm>
        </p:spPr>
        <p:txBody>
          <a:bodyPr/>
          <a:lstStyle>
            <a:lvl1pPr marL="0" indent="0">
              <a:buNone/>
              <a:defRPr sz="2391">
                <a:solidFill>
                  <a:schemeClr val="tx1">
                    <a:tint val="75000"/>
                  </a:schemeClr>
                </a:solidFill>
              </a:defRPr>
            </a:lvl1pPr>
            <a:lvl2pPr marL="455417" indent="0">
              <a:buNone/>
              <a:defRPr sz="1992">
                <a:solidFill>
                  <a:schemeClr val="tx1">
                    <a:tint val="75000"/>
                  </a:schemeClr>
                </a:solidFill>
              </a:defRPr>
            </a:lvl2pPr>
            <a:lvl3pPr marL="910834" indent="0">
              <a:buNone/>
              <a:defRPr sz="1793">
                <a:solidFill>
                  <a:schemeClr val="tx1">
                    <a:tint val="75000"/>
                  </a:schemeClr>
                </a:solidFill>
              </a:defRPr>
            </a:lvl3pPr>
            <a:lvl4pPr marL="1366251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4pPr>
            <a:lvl5pPr marL="182166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5pPr>
            <a:lvl6pPr marL="2277085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6pPr>
            <a:lvl7pPr marL="2732502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7pPr>
            <a:lvl8pPr marL="3187918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8pPr>
            <a:lvl9pPr marL="3643335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AB9D-7318-41CF-B93B-DCD809D1C82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B31-5C4E-4BB9-B834-C7E4036E6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3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4926" y="1992974"/>
            <a:ext cx="5161359" cy="47502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090" y="1992974"/>
            <a:ext cx="5161359" cy="47502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AB9D-7318-41CF-B93B-DCD809D1C82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B31-5C4E-4BB9-B834-C7E4036E6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508" y="398595"/>
            <a:ext cx="10474523" cy="14470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508" y="1835270"/>
            <a:ext cx="5137639" cy="899437"/>
          </a:xfrm>
        </p:spPr>
        <p:txBody>
          <a:bodyPr anchor="b"/>
          <a:lstStyle>
            <a:lvl1pPr marL="0" indent="0">
              <a:buNone/>
              <a:defRPr sz="2391" b="1"/>
            </a:lvl1pPr>
            <a:lvl2pPr marL="455417" indent="0">
              <a:buNone/>
              <a:defRPr sz="1992" b="1"/>
            </a:lvl2pPr>
            <a:lvl3pPr marL="910834" indent="0">
              <a:buNone/>
              <a:defRPr sz="1793" b="1"/>
            </a:lvl3pPr>
            <a:lvl4pPr marL="1366251" indent="0">
              <a:buNone/>
              <a:defRPr sz="1594" b="1"/>
            </a:lvl4pPr>
            <a:lvl5pPr marL="1821668" indent="0">
              <a:buNone/>
              <a:defRPr sz="1594" b="1"/>
            </a:lvl5pPr>
            <a:lvl6pPr marL="2277085" indent="0">
              <a:buNone/>
              <a:defRPr sz="1594" b="1"/>
            </a:lvl6pPr>
            <a:lvl7pPr marL="2732502" indent="0">
              <a:buNone/>
              <a:defRPr sz="1594" b="1"/>
            </a:lvl7pPr>
            <a:lvl8pPr marL="3187918" indent="0">
              <a:buNone/>
              <a:defRPr sz="1594" b="1"/>
            </a:lvl8pPr>
            <a:lvl9pPr marL="3643335" indent="0">
              <a:buNone/>
              <a:defRPr sz="159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508" y="2734707"/>
            <a:ext cx="5137639" cy="4022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48090" y="1835270"/>
            <a:ext cx="5162941" cy="899437"/>
          </a:xfrm>
        </p:spPr>
        <p:txBody>
          <a:bodyPr anchor="b"/>
          <a:lstStyle>
            <a:lvl1pPr marL="0" indent="0">
              <a:buNone/>
              <a:defRPr sz="2391" b="1"/>
            </a:lvl1pPr>
            <a:lvl2pPr marL="455417" indent="0">
              <a:buNone/>
              <a:defRPr sz="1992" b="1"/>
            </a:lvl2pPr>
            <a:lvl3pPr marL="910834" indent="0">
              <a:buNone/>
              <a:defRPr sz="1793" b="1"/>
            </a:lvl3pPr>
            <a:lvl4pPr marL="1366251" indent="0">
              <a:buNone/>
              <a:defRPr sz="1594" b="1"/>
            </a:lvl4pPr>
            <a:lvl5pPr marL="1821668" indent="0">
              <a:buNone/>
              <a:defRPr sz="1594" b="1"/>
            </a:lvl5pPr>
            <a:lvl6pPr marL="2277085" indent="0">
              <a:buNone/>
              <a:defRPr sz="1594" b="1"/>
            </a:lvl6pPr>
            <a:lvl7pPr marL="2732502" indent="0">
              <a:buNone/>
              <a:defRPr sz="1594" b="1"/>
            </a:lvl7pPr>
            <a:lvl8pPr marL="3187918" indent="0">
              <a:buNone/>
              <a:defRPr sz="1594" b="1"/>
            </a:lvl8pPr>
            <a:lvl9pPr marL="3643335" indent="0">
              <a:buNone/>
              <a:defRPr sz="159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8090" y="2734707"/>
            <a:ext cx="5162941" cy="4022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AB9D-7318-41CF-B93B-DCD809D1C82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B31-5C4E-4BB9-B834-C7E4036E6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05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AB9D-7318-41CF-B93B-DCD809D1C82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B31-5C4E-4BB9-B834-C7E4036E6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7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AB9D-7318-41CF-B93B-DCD809D1C82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B31-5C4E-4BB9-B834-C7E4036E6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9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508" y="499110"/>
            <a:ext cx="3916877" cy="1746885"/>
          </a:xfrm>
        </p:spPr>
        <p:txBody>
          <a:bodyPr anchor="b"/>
          <a:lstStyle>
            <a:lvl1pPr>
              <a:defRPr sz="31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2941" y="1077939"/>
            <a:ext cx="6148090" cy="5320374"/>
          </a:xfrm>
        </p:spPr>
        <p:txBody>
          <a:bodyPr/>
          <a:lstStyle>
            <a:lvl1pPr>
              <a:defRPr sz="3188"/>
            </a:lvl1pPr>
            <a:lvl2pPr>
              <a:defRPr sz="2789"/>
            </a:lvl2pPr>
            <a:lvl3pPr>
              <a:defRPr sz="2391"/>
            </a:lvl3pPr>
            <a:lvl4pPr>
              <a:defRPr sz="1992"/>
            </a:lvl4pPr>
            <a:lvl5pPr>
              <a:defRPr sz="1992"/>
            </a:lvl5pPr>
            <a:lvl6pPr>
              <a:defRPr sz="1992"/>
            </a:lvl6pPr>
            <a:lvl7pPr>
              <a:defRPr sz="1992"/>
            </a:lvl7pPr>
            <a:lvl8pPr>
              <a:defRPr sz="1992"/>
            </a:lvl8pPr>
            <a:lvl9pPr>
              <a:defRPr sz="199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508" y="2245995"/>
            <a:ext cx="3916877" cy="4160984"/>
          </a:xfrm>
        </p:spPr>
        <p:txBody>
          <a:bodyPr/>
          <a:lstStyle>
            <a:lvl1pPr marL="0" indent="0">
              <a:buNone/>
              <a:defRPr sz="1594"/>
            </a:lvl1pPr>
            <a:lvl2pPr marL="455417" indent="0">
              <a:buNone/>
              <a:defRPr sz="1395"/>
            </a:lvl2pPr>
            <a:lvl3pPr marL="910834" indent="0">
              <a:buNone/>
              <a:defRPr sz="1195"/>
            </a:lvl3pPr>
            <a:lvl4pPr marL="1366251" indent="0">
              <a:buNone/>
              <a:defRPr sz="996"/>
            </a:lvl4pPr>
            <a:lvl5pPr marL="1821668" indent="0">
              <a:buNone/>
              <a:defRPr sz="996"/>
            </a:lvl5pPr>
            <a:lvl6pPr marL="2277085" indent="0">
              <a:buNone/>
              <a:defRPr sz="996"/>
            </a:lvl6pPr>
            <a:lvl7pPr marL="2732502" indent="0">
              <a:buNone/>
              <a:defRPr sz="996"/>
            </a:lvl7pPr>
            <a:lvl8pPr marL="3187918" indent="0">
              <a:buNone/>
              <a:defRPr sz="996"/>
            </a:lvl8pPr>
            <a:lvl9pPr marL="3643335" indent="0">
              <a:buNone/>
              <a:defRPr sz="99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AB9D-7318-41CF-B93B-DCD809D1C82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B31-5C4E-4BB9-B834-C7E4036E6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8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508" y="499110"/>
            <a:ext cx="3916877" cy="1746885"/>
          </a:xfrm>
        </p:spPr>
        <p:txBody>
          <a:bodyPr anchor="b"/>
          <a:lstStyle>
            <a:lvl1pPr>
              <a:defRPr sz="31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62941" y="1077939"/>
            <a:ext cx="6148090" cy="5320374"/>
          </a:xfrm>
        </p:spPr>
        <p:txBody>
          <a:bodyPr anchor="t"/>
          <a:lstStyle>
            <a:lvl1pPr marL="0" indent="0">
              <a:buNone/>
              <a:defRPr sz="3188"/>
            </a:lvl1pPr>
            <a:lvl2pPr marL="455417" indent="0">
              <a:buNone/>
              <a:defRPr sz="2789"/>
            </a:lvl2pPr>
            <a:lvl3pPr marL="910834" indent="0">
              <a:buNone/>
              <a:defRPr sz="2391"/>
            </a:lvl3pPr>
            <a:lvl4pPr marL="1366251" indent="0">
              <a:buNone/>
              <a:defRPr sz="1992"/>
            </a:lvl4pPr>
            <a:lvl5pPr marL="1821668" indent="0">
              <a:buNone/>
              <a:defRPr sz="1992"/>
            </a:lvl5pPr>
            <a:lvl6pPr marL="2277085" indent="0">
              <a:buNone/>
              <a:defRPr sz="1992"/>
            </a:lvl6pPr>
            <a:lvl7pPr marL="2732502" indent="0">
              <a:buNone/>
              <a:defRPr sz="1992"/>
            </a:lvl7pPr>
            <a:lvl8pPr marL="3187918" indent="0">
              <a:buNone/>
              <a:defRPr sz="1992"/>
            </a:lvl8pPr>
            <a:lvl9pPr marL="3643335" indent="0">
              <a:buNone/>
              <a:defRPr sz="199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508" y="2245995"/>
            <a:ext cx="3916877" cy="4160984"/>
          </a:xfrm>
        </p:spPr>
        <p:txBody>
          <a:bodyPr/>
          <a:lstStyle>
            <a:lvl1pPr marL="0" indent="0">
              <a:buNone/>
              <a:defRPr sz="1594"/>
            </a:lvl1pPr>
            <a:lvl2pPr marL="455417" indent="0">
              <a:buNone/>
              <a:defRPr sz="1395"/>
            </a:lvl2pPr>
            <a:lvl3pPr marL="910834" indent="0">
              <a:buNone/>
              <a:defRPr sz="1195"/>
            </a:lvl3pPr>
            <a:lvl4pPr marL="1366251" indent="0">
              <a:buNone/>
              <a:defRPr sz="996"/>
            </a:lvl4pPr>
            <a:lvl5pPr marL="1821668" indent="0">
              <a:buNone/>
              <a:defRPr sz="996"/>
            </a:lvl5pPr>
            <a:lvl6pPr marL="2277085" indent="0">
              <a:buNone/>
              <a:defRPr sz="996"/>
            </a:lvl6pPr>
            <a:lvl7pPr marL="2732502" indent="0">
              <a:buNone/>
              <a:defRPr sz="996"/>
            </a:lvl7pPr>
            <a:lvl8pPr marL="3187918" indent="0">
              <a:buNone/>
              <a:defRPr sz="996"/>
            </a:lvl8pPr>
            <a:lvl9pPr marL="3643335" indent="0">
              <a:buNone/>
              <a:defRPr sz="99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AB9D-7318-41CF-B93B-DCD809D1C82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05B31-5C4E-4BB9-B834-C7E4036E6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694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4926" y="398595"/>
            <a:ext cx="10474523" cy="1447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4926" y="1992974"/>
            <a:ext cx="10474523" cy="4750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4926" y="6939016"/>
            <a:ext cx="2732484" cy="3985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0AB9D-7318-41CF-B93B-DCD809D1C82A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22824" y="6939016"/>
            <a:ext cx="4098727" cy="3985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6965" y="6939016"/>
            <a:ext cx="2732484" cy="3985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05B31-5C4E-4BB9-B834-C7E4036E6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1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0834" rtl="0" eaLnBrk="1" latinLnBrk="0" hangingPunct="1">
        <a:lnSpc>
          <a:spcPct val="90000"/>
        </a:lnSpc>
        <a:spcBef>
          <a:spcPct val="0"/>
        </a:spcBef>
        <a:buNone/>
        <a:defRPr sz="43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7708" indent="-227708" algn="l" defTabSz="910834" rtl="0" eaLnBrk="1" latinLnBrk="0" hangingPunct="1">
        <a:lnSpc>
          <a:spcPct val="90000"/>
        </a:lnSpc>
        <a:spcBef>
          <a:spcPts val="996"/>
        </a:spcBef>
        <a:buFont typeface="Arial" panose="020B0604020202020204" pitchFamily="34" charset="0"/>
        <a:buChar char="•"/>
        <a:defRPr sz="2789" kern="1200">
          <a:solidFill>
            <a:schemeClr val="tx1"/>
          </a:solidFill>
          <a:latin typeface="+mn-lt"/>
          <a:ea typeface="+mn-ea"/>
          <a:cs typeface="+mn-cs"/>
        </a:defRPr>
      </a:lvl1pPr>
      <a:lvl2pPr marL="683125" indent="-227708" algn="l" defTabSz="91083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391" kern="1200">
          <a:solidFill>
            <a:schemeClr val="tx1"/>
          </a:solidFill>
          <a:latin typeface="+mn-lt"/>
          <a:ea typeface="+mn-ea"/>
          <a:cs typeface="+mn-cs"/>
        </a:defRPr>
      </a:lvl2pPr>
      <a:lvl3pPr marL="1138542" indent="-227708" algn="l" defTabSz="91083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992" kern="1200">
          <a:solidFill>
            <a:schemeClr val="tx1"/>
          </a:solidFill>
          <a:latin typeface="+mn-lt"/>
          <a:ea typeface="+mn-ea"/>
          <a:cs typeface="+mn-cs"/>
        </a:defRPr>
      </a:lvl3pPr>
      <a:lvl4pPr marL="1593959" indent="-227708" algn="l" defTabSz="91083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4pPr>
      <a:lvl5pPr marL="2049376" indent="-227708" algn="l" defTabSz="91083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5pPr>
      <a:lvl6pPr marL="2504793" indent="-227708" algn="l" defTabSz="91083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6pPr>
      <a:lvl7pPr marL="2960210" indent="-227708" algn="l" defTabSz="91083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7pPr>
      <a:lvl8pPr marL="3415627" indent="-227708" algn="l" defTabSz="91083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8pPr>
      <a:lvl9pPr marL="3871044" indent="-227708" algn="l" defTabSz="91083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0834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1pPr>
      <a:lvl2pPr marL="455417" algn="l" defTabSz="910834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2pPr>
      <a:lvl3pPr marL="910834" algn="l" defTabSz="910834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3pPr>
      <a:lvl4pPr marL="1366251" algn="l" defTabSz="910834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4pPr>
      <a:lvl5pPr marL="1821668" algn="l" defTabSz="910834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5pPr>
      <a:lvl6pPr marL="2277085" algn="l" defTabSz="910834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6pPr>
      <a:lvl7pPr marL="2732502" algn="l" defTabSz="910834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7pPr>
      <a:lvl8pPr marL="3187918" algn="l" defTabSz="910834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8pPr>
      <a:lvl9pPr marL="3643335" algn="l" defTabSz="910834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Placeholder 21">
            <a:extLst>
              <a:ext uri="{FF2B5EF4-FFF2-40B4-BE49-F238E27FC236}">
                <a16:creationId xmlns:a16="http://schemas.microsoft.com/office/drawing/2014/main" id="{E828CE70-8FB6-4048-9838-1173DD6C714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0" r="4400"/>
          <a:stretch>
            <a:fillRect/>
          </a:stretch>
        </p:blipFill>
        <p:spPr>
          <a:xfrm>
            <a:off x="0" y="0"/>
            <a:ext cx="12144375" cy="7486650"/>
          </a:xfrm>
        </p:spPr>
      </p:pic>
      <p:sp>
        <p:nvSpPr>
          <p:cNvPr id="4" name="Rectangle 3"/>
          <p:cNvSpPr/>
          <p:nvPr/>
        </p:nvSpPr>
        <p:spPr>
          <a:xfrm>
            <a:off x="165272" y="165231"/>
            <a:ext cx="11807430" cy="7120405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434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642" y="6877738"/>
            <a:ext cx="12145017" cy="60724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47194" y="144839"/>
            <a:ext cx="2880000" cy="1567560"/>
            <a:chOff x="0" y="37"/>
            <a:chExt cx="2880000" cy="1567560"/>
          </a:xfrm>
        </p:grpSpPr>
        <p:sp>
          <p:nvSpPr>
            <p:cNvPr id="30" name="Snip Single Corner Rectangle 2"/>
            <p:cNvSpPr/>
            <p:nvPr/>
          </p:nvSpPr>
          <p:spPr>
            <a:xfrm flipV="1">
              <a:off x="0" y="37"/>
              <a:ext cx="2880000" cy="1567560"/>
            </a:xfrm>
            <a:custGeom>
              <a:avLst/>
              <a:gdLst>
                <a:gd name="connsiteX0" fmla="*/ 0 w 7148945"/>
                <a:gd name="connsiteY0" fmla="*/ 0 h 2078182"/>
                <a:gd name="connsiteX1" fmla="*/ 6802574 w 7148945"/>
                <a:gd name="connsiteY1" fmla="*/ 0 h 2078182"/>
                <a:gd name="connsiteX2" fmla="*/ 7148945 w 7148945"/>
                <a:gd name="connsiteY2" fmla="*/ 346371 h 2078182"/>
                <a:gd name="connsiteX3" fmla="*/ 7148945 w 7148945"/>
                <a:gd name="connsiteY3" fmla="*/ 2078182 h 2078182"/>
                <a:gd name="connsiteX4" fmla="*/ 0 w 7148945"/>
                <a:gd name="connsiteY4" fmla="*/ 2078182 h 2078182"/>
                <a:gd name="connsiteX5" fmla="*/ 0 w 7148945"/>
                <a:gd name="connsiteY5" fmla="*/ 0 h 2078182"/>
                <a:gd name="connsiteX0" fmla="*/ 27709 w 7148945"/>
                <a:gd name="connsiteY0" fmla="*/ 0 h 2687782"/>
                <a:gd name="connsiteX1" fmla="*/ 6802574 w 7148945"/>
                <a:gd name="connsiteY1" fmla="*/ 609600 h 2687782"/>
                <a:gd name="connsiteX2" fmla="*/ 7148945 w 7148945"/>
                <a:gd name="connsiteY2" fmla="*/ 955971 h 2687782"/>
                <a:gd name="connsiteX3" fmla="*/ 7148945 w 7148945"/>
                <a:gd name="connsiteY3" fmla="*/ 2687782 h 2687782"/>
                <a:gd name="connsiteX4" fmla="*/ 0 w 7148945"/>
                <a:gd name="connsiteY4" fmla="*/ 2687782 h 2687782"/>
                <a:gd name="connsiteX5" fmla="*/ 27709 w 7148945"/>
                <a:gd name="connsiteY5" fmla="*/ 0 h 2687782"/>
                <a:gd name="connsiteX0" fmla="*/ 13195 w 7148945"/>
                <a:gd name="connsiteY0" fmla="*/ 0 h 2745839"/>
                <a:gd name="connsiteX1" fmla="*/ 6802574 w 7148945"/>
                <a:gd name="connsiteY1" fmla="*/ 667657 h 2745839"/>
                <a:gd name="connsiteX2" fmla="*/ 7148945 w 7148945"/>
                <a:gd name="connsiteY2" fmla="*/ 1014028 h 2745839"/>
                <a:gd name="connsiteX3" fmla="*/ 7148945 w 7148945"/>
                <a:gd name="connsiteY3" fmla="*/ 2745839 h 2745839"/>
                <a:gd name="connsiteX4" fmla="*/ 0 w 7148945"/>
                <a:gd name="connsiteY4" fmla="*/ 2745839 h 2745839"/>
                <a:gd name="connsiteX5" fmla="*/ 13195 w 7148945"/>
                <a:gd name="connsiteY5" fmla="*/ 0 h 2745839"/>
                <a:gd name="connsiteX0" fmla="*/ 13195 w 7148945"/>
                <a:gd name="connsiteY0" fmla="*/ 1146629 h 3892468"/>
                <a:gd name="connsiteX1" fmla="*/ 6468746 w 7148945"/>
                <a:gd name="connsiteY1" fmla="*/ 0 h 3892468"/>
                <a:gd name="connsiteX2" fmla="*/ 7148945 w 7148945"/>
                <a:gd name="connsiteY2" fmla="*/ 2160657 h 3892468"/>
                <a:gd name="connsiteX3" fmla="*/ 7148945 w 7148945"/>
                <a:gd name="connsiteY3" fmla="*/ 3892468 h 3892468"/>
                <a:gd name="connsiteX4" fmla="*/ 0 w 7148945"/>
                <a:gd name="connsiteY4" fmla="*/ 3892468 h 3892468"/>
                <a:gd name="connsiteX5" fmla="*/ 13195 w 7148945"/>
                <a:gd name="connsiteY5" fmla="*/ 1146629 h 3892468"/>
                <a:gd name="connsiteX0" fmla="*/ 13195 w 7148945"/>
                <a:gd name="connsiteY0" fmla="*/ 1146629 h 3892468"/>
                <a:gd name="connsiteX1" fmla="*/ 6468746 w 7148945"/>
                <a:gd name="connsiteY1" fmla="*/ 0 h 3892468"/>
                <a:gd name="connsiteX2" fmla="*/ 6815117 w 7148945"/>
                <a:gd name="connsiteY2" fmla="*/ 2131628 h 3892468"/>
                <a:gd name="connsiteX3" fmla="*/ 7148945 w 7148945"/>
                <a:gd name="connsiteY3" fmla="*/ 3892468 h 3892468"/>
                <a:gd name="connsiteX4" fmla="*/ 0 w 7148945"/>
                <a:gd name="connsiteY4" fmla="*/ 3892468 h 3892468"/>
                <a:gd name="connsiteX5" fmla="*/ 13195 w 7148945"/>
                <a:gd name="connsiteY5" fmla="*/ 1146629 h 3892468"/>
                <a:gd name="connsiteX0" fmla="*/ 13195 w 7148945"/>
                <a:gd name="connsiteY0" fmla="*/ 1146629 h 3892468"/>
                <a:gd name="connsiteX1" fmla="*/ 6468746 w 7148945"/>
                <a:gd name="connsiteY1" fmla="*/ 0 h 3892468"/>
                <a:gd name="connsiteX2" fmla="*/ 6684488 w 7148945"/>
                <a:gd name="connsiteY2" fmla="*/ 2131628 h 3892468"/>
                <a:gd name="connsiteX3" fmla="*/ 7148945 w 7148945"/>
                <a:gd name="connsiteY3" fmla="*/ 3892468 h 3892468"/>
                <a:gd name="connsiteX4" fmla="*/ 0 w 7148945"/>
                <a:gd name="connsiteY4" fmla="*/ 3892468 h 3892468"/>
                <a:gd name="connsiteX5" fmla="*/ 13195 w 7148945"/>
                <a:gd name="connsiteY5" fmla="*/ 1146629 h 3892468"/>
                <a:gd name="connsiteX0" fmla="*/ 13195 w 7148945"/>
                <a:gd name="connsiteY0" fmla="*/ 1146629 h 3892468"/>
                <a:gd name="connsiteX1" fmla="*/ 6468746 w 7148945"/>
                <a:gd name="connsiteY1" fmla="*/ 0 h 3892468"/>
                <a:gd name="connsiteX2" fmla="*/ 6858659 w 7148945"/>
                <a:gd name="connsiteY2" fmla="*/ 2102600 h 3892468"/>
                <a:gd name="connsiteX3" fmla="*/ 7148945 w 7148945"/>
                <a:gd name="connsiteY3" fmla="*/ 3892468 h 3892468"/>
                <a:gd name="connsiteX4" fmla="*/ 0 w 7148945"/>
                <a:gd name="connsiteY4" fmla="*/ 3892468 h 3892468"/>
                <a:gd name="connsiteX5" fmla="*/ 13195 w 7148945"/>
                <a:gd name="connsiteY5" fmla="*/ 1146629 h 3892468"/>
                <a:gd name="connsiteX0" fmla="*/ 1134 w 7151398"/>
                <a:gd name="connsiteY0" fmla="*/ 1146629 h 3892468"/>
                <a:gd name="connsiteX1" fmla="*/ 6471199 w 7151398"/>
                <a:gd name="connsiteY1" fmla="*/ 0 h 3892468"/>
                <a:gd name="connsiteX2" fmla="*/ 6861112 w 7151398"/>
                <a:gd name="connsiteY2" fmla="*/ 2102600 h 3892468"/>
                <a:gd name="connsiteX3" fmla="*/ 7151398 w 7151398"/>
                <a:gd name="connsiteY3" fmla="*/ 3892468 h 3892468"/>
                <a:gd name="connsiteX4" fmla="*/ 2453 w 7151398"/>
                <a:gd name="connsiteY4" fmla="*/ 3892468 h 3892468"/>
                <a:gd name="connsiteX5" fmla="*/ 1134 w 7151398"/>
                <a:gd name="connsiteY5" fmla="*/ 1146629 h 3892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51398" h="3892468">
                  <a:moveTo>
                    <a:pt x="1134" y="1146629"/>
                  </a:moveTo>
                  <a:lnTo>
                    <a:pt x="6471199" y="0"/>
                  </a:lnTo>
                  <a:lnTo>
                    <a:pt x="6861112" y="2102600"/>
                  </a:lnTo>
                  <a:lnTo>
                    <a:pt x="7151398" y="3892468"/>
                  </a:lnTo>
                  <a:lnTo>
                    <a:pt x="2453" y="3892468"/>
                  </a:lnTo>
                  <a:cubicBezTo>
                    <a:pt x="6851" y="2977188"/>
                    <a:pt x="-3264" y="2061909"/>
                    <a:pt x="1134" y="1146629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0094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19"/>
            </a:p>
          </p:txBody>
        </p:sp>
        <p:sp>
          <p:nvSpPr>
            <p:cNvPr id="31" name="Snip Single Corner Rectangle 2"/>
            <p:cNvSpPr>
              <a:spLocks noChangeAspect="1"/>
            </p:cNvSpPr>
            <p:nvPr/>
          </p:nvSpPr>
          <p:spPr>
            <a:xfrm flipV="1">
              <a:off x="95539" y="88844"/>
              <a:ext cx="2664000" cy="1337726"/>
            </a:xfrm>
            <a:custGeom>
              <a:avLst/>
              <a:gdLst>
                <a:gd name="connsiteX0" fmla="*/ 0 w 7148945"/>
                <a:gd name="connsiteY0" fmla="*/ 0 h 2078182"/>
                <a:gd name="connsiteX1" fmla="*/ 6802574 w 7148945"/>
                <a:gd name="connsiteY1" fmla="*/ 0 h 2078182"/>
                <a:gd name="connsiteX2" fmla="*/ 7148945 w 7148945"/>
                <a:gd name="connsiteY2" fmla="*/ 346371 h 2078182"/>
                <a:gd name="connsiteX3" fmla="*/ 7148945 w 7148945"/>
                <a:gd name="connsiteY3" fmla="*/ 2078182 h 2078182"/>
                <a:gd name="connsiteX4" fmla="*/ 0 w 7148945"/>
                <a:gd name="connsiteY4" fmla="*/ 2078182 h 2078182"/>
                <a:gd name="connsiteX5" fmla="*/ 0 w 7148945"/>
                <a:gd name="connsiteY5" fmla="*/ 0 h 2078182"/>
                <a:gd name="connsiteX0" fmla="*/ 27709 w 7148945"/>
                <a:gd name="connsiteY0" fmla="*/ 0 h 2687782"/>
                <a:gd name="connsiteX1" fmla="*/ 6802574 w 7148945"/>
                <a:gd name="connsiteY1" fmla="*/ 609600 h 2687782"/>
                <a:gd name="connsiteX2" fmla="*/ 7148945 w 7148945"/>
                <a:gd name="connsiteY2" fmla="*/ 955971 h 2687782"/>
                <a:gd name="connsiteX3" fmla="*/ 7148945 w 7148945"/>
                <a:gd name="connsiteY3" fmla="*/ 2687782 h 2687782"/>
                <a:gd name="connsiteX4" fmla="*/ 0 w 7148945"/>
                <a:gd name="connsiteY4" fmla="*/ 2687782 h 2687782"/>
                <a:gd name="connsiteX5" fmla="*/ 27709 w 7148945"/>
                <a:gd name="connsiteY5" fmla="*/ 0 h 2687782"/>
                <a:gd name="connsiteX0" fmla="*/ 13195 w 7148945"/>
                <a:gd name="connsiteY0" fmla="*/ 0 h 2745839"/>
                <a:gd name="connsiteX1" fmla="*/ 6802574 w 7148945"/>
                <a:gd name="connsiteY1" fmla="*/ 667657 h 2745839"/>
                <a:gd name="connsiteX2" fmla="*/ 7148945 w 7148945"/>
                <a:gd name="connsiteY2" fmla="*/ 1014028 h 2745839"/>
                <a:gd name="connsiteX3" fmla="*/ 7148945 w 7148945"/>
                <a:gd name="connsiteY3" fmla="*/ 2745839 h 2745839"/>
                <a:gd name="connsiteX4" fmla="*/ 0 w 7148945"/>
                <a:gd name="connsiteY4" fmla="*/ 2745839 h 2745839"/>
                <a:gd name="connsiteX5" fmla="*/ 13195 w 7148945"/>
                <a:gd name="connsiteY5" fmla="*/ 0 h 2745839"/>
                <a:gd name="connsiteX0" fmla="*/ 13195 w 7148945"/>
                <a:gd name="connsiteY0" fmla="*/ 1146629 h 3892468"/>
                <a:gd name="connsiteX1" fmla="*/ 6468746 w 7148945"/>
                <a:gd name="connsiteY1" fmla="*/ 0 h 3892468"/>
                <a:gd name="connsiteX2" fmla="*/ 7148945 w 7148945"/>
                <a:gd name="connsiteY2" fmla="*/ 2160657 h 3892468"/>
                <a:gd name="connsiteX3" fmla="*/ 7148945 w 7148945"/>
                <a:gd name="connsiteY3" fmla="*/ 3892468 h 3892468"/>
                <a:gd name="connsiteX4" fmla="*/ 0 w 7148945"/>
                <a:gd name="connsiteY4" fmla="*/ 3892468 h 3892468"/>
                <a:gd name="connsiteX5" fmla="*/ 13195 w 7148945"/>
                <a:gd name="connsiteY5" fmla="*/ 1146629 h 3892468"/>
                <a:gd name="connsiteX0" fmla="*/ 13195 w 7148945"/>
                <a:gd name="connsiteY0" fmla="*/ 1146629 h 3892468"/>
                <a:gd name="connsiteX1" fmla="*/ 6468746 w 7148945"/>
                <a:gd name="connsiteY1" fmla="*/ 0 h 3892468"/>
                <a:gd name="connsiteX2" fmla="*/ 6815117 w 7148945"/>
                <a:gd name="connsiteY2" fmla="*/ 2131628 h 3892468"/>
                <a:gd name="connsiteX3" fmla="*/ 7148945 w 7148945"/>
                <a:gd name="connsiteY3" fmla="*/ 3892468 h 3892468"/>
                <a:gd name="connsiteX4" fmla="*/ 0 w 7148945"/>
                <a:gd name="connsiteY4" fmla="*/ 3892468 h 3892468"/>
                <a:gd name="connsiteX5" fmla="*/ 13195 w 7148945"/>
                <a:gd name="connsiteY5" fmla="*/ 1146629 h 3892468"/>
                <a:gd name="connsiteX0" fmla="*/ 13195 w 7148945"/>
                <a:gd name="connsiteY0" fmla="*/ 1146629 h 3892468"/>
                <a:gd name="connsiteX1" fmla="*/ 6468746 w 7148945"/>
                <a:gd name="connsiteY1" fmla="*/ 0 h 3892468"/>
                <a:gd name="connsiteX2" fmla="*/ 6684488 w 7148945"/>
                <a:gd name="connsiteY2" fmla="*/ 2131628 h 3892468"/>
                <a:gd name="connsiteX3" fmla="*/ 7148945 w 7148945"/>
                <a:gd name="connsiteY3" fmla="*/ 3892468 h 3892468"/>
                <a:gd name="connsiteX4" fmla="*/ 0 w 7148945"/>
                <a:gd name="connsiteY4" fmla="*/ 3892468 h 3892468"/>
                <a:gd name="connsiteX5" fmla="*/ 13195 w 7148945"/>
                <a:gd name="connsiteY5" fmla="*/ 1146629 h 3892468"/>
                <a:gd name="connsiteX0" fmla="*/ 13195 w 7148945"/>
                <a:gd name="connsiteY0" fmla="*/ 1146629 h 3892468"/>
                <a:gd name="connsiteX1" fmla="*/ 6468746 w 7148945"/>
                <a:gd name="connsiteY1" fmla="*/ 0 h 3892468"/>
                <a:gd name="connsiteX2" fmla="*/ 6858659 w 7148945"/>
                <a:gd name="connsiteY2" fmla="*/ 2102600 h 3892468"/>
                <a:gd name="connsiteX3" fmla="*/ 7148945 w 7148945"/>
                <a:gd name="connsiteY3" fmla="*/ 3892468 h 3892468"/>
                <a:gd name="connsiteX4" fmla="*/ 0 w 7148945"/>
                <a:gd name="connsiteY4" fmla="*/ 3892468 h 3892468"/>
                <a:gd name="connsiteX5" fmla="*/ 13195 w 7148945"/>
                <a:gd name="connsiteY5" fmla="*/ 1146629 h 3892468"/>
                <a:gd name="connsiteX0" fmla="*/ 1134 w 7151398"/>
                <a:gd name="connsiteY0" fmla="*/ 1146629 h 3892468"/>
                <a:gd name="connsiteX1" fmla="*/ 6471199 w 7151398"/>
                <a:gd name="connsiteY1" fmla="*/ 0 h 3892468"/>
                <a:gd name="connsiteX2" fmla="*/ 6861112 w 7151398"/>
                <a:gd name="connsiteY2" fmla="*/ 2102600 h 3892468"/>
                <a:gd name="connsiteX3" fmla="*/ 7151398 w 7151398"/>
                <a:gd name="connsiteY3" fmla="*/ 3892468 h 3892468"/>
                <a:gd name="connsiteX4" fmla="*/ 2453 w 7151398"/>
                <a:gd name="connsiteY4" fmla="*/ 3892468 h 3892468"/>
                <a:gd name="connsiteX5" fmla="*/ 1134 w 7151398"/>
                <a:gd name="connsiteY5" fmla="*/ 1146629 h 3892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51398" h="3892468">
                  <a:moveTo>
                    <a:pt x="1134" y="1146629"/>
                  </a:moveTo>
                  <a:lnTo>
                    <a:pt x="6471199" y="0"/>
                  </a:lnTo>
                  <a:lnTo>
                    <a:pt x="6861112" y="2102600"/>
                  </a:lnTo>
                  <a:lnTo>
                    <a:pt x="7151398" y="3892468"/>
                  </a:lnTo>
                  <a:lnTo>
                    <a:pt x="2453" y="3892468"/>
                  </a:lnTo>
                  <a:cubicBezTo>
                    <a:pt x="6851" y="2977188"/>
                    <a:pt x="-3264" y="2061909"/>
                    <a:pt x="1134" y="1146629"/>
                  </a:cubicBezTo>
                  <a:close/>
                </a:path>
              </a:pathLst>
            </a:custGeom>
            <a:noFill/>
            <a:ln w="38100">
              <a:solidFill>
                <a:srgbClr val="00944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858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782" y="121378"/>
              <a:ext cx="1014851" cy="1014845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35612" y="25698"/>
              <a:ext cx="927863" cy="13124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675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Minerva TM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Minerva</dc:creator>
  <cp:lastModifiedBy>Lenovo-Edge</cp:lastModifiedBy>
  <cp:revision>40</cp:revision>
  <dcterms:created xsi:type="dcterms:W3CDTF">2023-01-15T01:58:08Z</dcterms:created>
  <dcterms:modified xsi:type="dcterms:W3CDTF">2023-05-17T10:50:11Z</dcterms:modified>
</cp:coreProperties>
</file>