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52" r:id="rId3"/>
  </p:sldMasterIdLst>
  <p:sldIdLst>
    <p:sldId id="256" r:id="rId4"/>
    <p:sldId id="257" r:id="rId5"/>
    <p:sldId id="259" r:id="rId6"/>
    <p:sldId id="269" r:id="rId7"/>
    <p:sldId id="289" r:id="rId8"/>
    <p:sldId id="261" r:id="rId9"/>
    <p:sldId id="271" r:id="rId10"/>
    <p:sldId id="285" r:id="rId11"/>
    <p:sldId id="286" r:id="rId12"/>
    <p:sldId id="287" r:id="rId13"/>
    <p:sldId id="284" r:id="rId14"/>
    <p:sldId id="282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68" r:id="rId23"/>
    <p:sldId id="270" r:id="rId24"/>
    <p:sldId id="260" r:id="rId25"/>
    <p:sldId id="262" r:id="rId26"/>
    <p:sldId id="263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幼圆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幼圆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幼圆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幼圆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幼圆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82" y="138"/>
      </p:cViewPr>
      <p:guideLst>
        <p:guide orient="horz" pos="2114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35375" y="4006850"/>
            <a:ext cx="5181600" cy="863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noProof="0"/>
              <a:t>单击此处编辑母版标题样式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4941888"/>
            <a:ext cx="5178425" cy="574675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单击此处编辑母版副标题样式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3916A8-9742-42B9-BF17-E1EAF30DF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DE3955-8AE0-47D1-B585-0849A7E80887}" type="datetimeFigureOut">
              <a:rPr lang="fr-FR" altLang="en-US"/>
              <a:pPr>
                <a:defRPr/>
              </a:pPr>
              <a:t>11/10/2023</a:t>
            </a:fld>
            <a:endParaRPr lang="fr-FR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A53AFA-5383-4A77-8130-30B4A4D87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2AFA095-F323-4C11-B7A6-9430A5EC0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C1ECA0-7871-48CF-9499-CD8F8FF834A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0576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978DC8-2C4D-44F8-8AC5-D8960D411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0CD61-4BD0-4EAA-A704-F464E8454C54}" type="datetimeFigureOut">
              <a:rPr lang="id-ID" altLang="en-US"/>
              <a:pPr>
                <a:defRPr/>
              </a:pPr>
              <a:t>11/10/2023</a:t>
            </a:fld>
            <a:endParaRPr lang="fr-CA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EC8867-5FE3-47BD-9899-F44695EF9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1441AE-39C4-4B2A-B30F-03867235F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4AD54-523D-4188-BE34-C64992526626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48528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5ED56D-7C47-46D6-A564-9E01A2728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29E9B-1BAE-413F-8F2C-63BFCBB47604}" type="datetimeFigureOut">
              <a:rPr lang="id-ID" altLang="en-US"/>
              <a:pPr>
                <a:defRPr/>
              </a:pPr>
              <a:t>11/10/2023</a:t>
            </a:fld>
            <a:endParaRPr lang="fr-CA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CE5D4B-EE46-473D-A487-B44B8C234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A441A-2993-4E12-B061-EBA870D40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216D-78A9-4B91-B7E5-E3C997F5AC72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83885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5A8AF7-863E-4D5C-A095-502747FB1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29F0-3D44-41C2-B6FB-FDA0AF7D681F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C0B92B-F54B-45EE-96E7-744870218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108D21-3FB1-4275-A668-E7074AB5A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4D449-44CD-4CC6-AF0A-7F5F4ABCE4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4825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37D927-4D39-4EAA-B424-EE39D1C5D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159-611A-4B28-A23E-DB9730F13D3A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167BE0-36F5-4981-9165-4EC49A175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0AFF14-463A-450F-AA96-F21AB829B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E085-E50A-48F1-BB1D-10BDA361028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4436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172A9-8494-4A3D-A7B7-50F352231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F723-2307-41B8-91B3-42BB816A92B1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7B07F2-BD65-42CA-B417-F1FC506ED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A64AC1-E067-40D5-A974-29BFDB94D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72F0-5C00-4976-AFEA-9E11553BF8F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7807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412875"/>
            <a:ext cx="33131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412875"/>
            <a:ext cx="33131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44149A-FF6D-4FA3-A350-6F6812776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DCD5-CA64-49C7-B50D-1880B27FD20F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A7DFF-D76D-436B-933C-E6685B11F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78E9E-1E03-41EB-AEAC-AD825B535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027C-159A-4A92-8021-67B819DBB15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21968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F0F97D-54BF-43E5-AB89-B7B4A7A62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E2739-327A-4667-B83B-CB0503A8E516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C3CAE3-8228-4EA5-BE60-E47396FBA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CC7056-E742-47DA-870B-1C0FD6D64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9BB56-8698-42A6-9B21-12CE1DCB7B1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35391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6F62DB-2C24-49E9-8E65-1A30B8B08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C6688-E7EA-4F40-A8C5-BB58053F0B3A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AC3961-9F9D-4D6B-BA61-D1C79F075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D29B33-D95A-4C12-9683-2780C01402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9FA8-5235-42FA-BF82-342A788E142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249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B64A26-4219-48A4-9FE3-A9C64EBC6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310E7-6912-4CCF-9B17-322C028BB478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751FDC-F4B3-45EF-B6E5-9A66A3EEC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2CB174-2CCF-4E71-9216-7655D828E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9F48-13F5-4F45-BB39-88BF8D7C736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39320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884EE-FDEB-497A-8A09-1EA892269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7E662-B1C0-4602-83D7-54C767A6CFBB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8D1F7-95BC-4780-86EC-617B93D5A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B163AB-FEF0-429A-8063-102914BC4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AE876-C1E1-4B82-A677-EA20E4D2101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6395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D4A856-90F3-4E51-973B-C561C8052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1487-2432-4B3F-9BFC-D5B570D17AB8}" type="datetimeFigureOut">
              <a:rPr lang="id-ID" altLang="en-US"/>
              <a:pPr>
                <a:defRPr/>
              </a:pPr>
              <a:t>11/10/2023</a:t>
            </a:fld>
            <a:endParaRPr lang="fr-CA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0DEA5-0FA4-426C-A07B-F04FE7BEA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C1F7BC-E708-4DF3-B8EB-F8345441D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6EA9-B0BE-4D0F-956A-432F147B0895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8668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5C4BAD-585F-4A1F-B352-13DFCE136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2D0EB-92DF-4299-B1B2-E531CA16DC9F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1B948-9C08-4852-95AF-045843A13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203EDF-9AB0-45B9-89D5-9006D2E36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B8BF-2C2F-420F-BD5A-7591F92CD55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77402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9E6EDD-9AAF-4179-AD2B-3B353179F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55074-10D5-498C-A738-D802A1CA1D4F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BE50B-ED2C-45EA-849F-0B9A05ED2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94832A-527D-4DE7-85D3-B38239593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5429-53D4-4469-8BE7-3E0FAAB3A7B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88663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76225"/>
            <a:ext cx="1693862" cy="5600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76225"/>
            <a:ext cx="4932363" cy="5600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FCD9D4-B7A1-40FC-9CCC-B5180B245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F5A15-FB84-41BE-8CC3-63A88B861C0E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C07125-C978-4961-9913-3157225DCE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C4A35-C2F4-4096-859C-67AD9DD78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64761-6379-48CA-A9E9-EC598419307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69345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F2AC3E-5048-4CB7-82D6-7629411C5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E5A7-99F8-49A8-947A-5379301C8594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056774-B43B-4ACA-834B-5751CAE50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12A9B7-45EE-4483-9917-2238E26A8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15B4B-48C5-4869-9786-6E3BD6340A8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18273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9981FB-2A73-45CC-A36D-8BEF400C5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B6BB6-C923-431A-A4B3-70C81BFBF6F4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D9530E-CAEC-4E4D-A549-D6800FC7C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78FC06-E923-450F-A612-20F9EB106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7DF67-94B0-4D0F-B78A-F91B14F6357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68333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110D3A-58D2-48AA-BEC8-AE9BA8A59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B106-0365-4FDC-904A-38AAF6014B78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7793C-2A94-4A44-8E72-E00905A78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453100-EBA9-427B-ADB3-4ED33A85B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F0021-EFA7-45CA-87E4-7CBCF234C6B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23621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F3A69B-116E-4D89-A7C2-F2E3BD5B7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84F6-3BD7-47BC-BDE5-FB94231ECCB7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ABA8C-1A12-4100-BD41-7EA98A454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3B885-36F6-4399-80E4-6CF46AEE0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0ECF-B98F-4300-A164-2E2E74FB093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54247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05B9DC-9E96-4577-9F12-EA3227884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64777-1EFB-47AA-B6C5-5E35B759B7C7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B6A405-199C-42DC-A2D7-1E46B02AA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2B1F8C-C7BF-49E3-9818-2877F8731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B905-441A-4041-A0F6-658283DB5FA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54850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09B749-48C6-4FAA-8012-E8F86E4F2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9125-0318-4CC9-9244-72A1E7159542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ECF421-818A-43AB-8FBE-02F88BFFB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F92FF1-7F0B-4C2C-A698-79CB1CDFA5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FEC6-20B2-4188-BF16-7F45EC6C10C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33191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5B5685-EBDA-4D70-9FDC-7DC541D4B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45A88-B20A-4022-BD30-E804AF09F1E0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141352-F429-4527-8B85-D15F4FABE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E0C4D5-BB87-4878-9EBB-88785D94A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64DF-E1AF-4A4A-BD6D-FC98CCAB038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9844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930CF7-500B-4739-8A52-4FD1D7F7C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D24F3-53D6-40F8-9619-3E44368E5A6E}" type="datetimeFigureOut">
              <a:rPr lang="id-ID" altLang="en-US"/>
              <a:pPr>
                <a:defRPr/>
              </a:pPr>
              <a:t>11/10/2023</a:t>
            </a:fld>
            <a:endParaRPr lang="fr-CA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EAFE4B-67B8-4289-9F03-F2E5DA247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9BF5CD-797E-436F-9E39-59F5A88D7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8216C-E05F-4043-B37D-B82DD8B4CBA8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293712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57F4B-080D-4EF0-A90F-003B938EC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97D7-D90A-4A77-84E3-5CC87FAE9221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6BCE7-02C1-4920-B475-CFD6BEEA8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4C4DA-0769-4FD6-A0DF-9E4DD942E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46DA-31B5-442F-AE28-37C8D0A8416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2425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165FED-30CF-45EC-BC0C-0907B9D31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CF50-91B1-47CC-A1AA-3D248BB14E6C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85E09-4788-4578-BDB2-64E94DEEB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1A736-569D-4A99-B166-DA6A95193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B6EF-D11D-455D-9C44-C4E7844F9E8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024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C3E82A-EC86-4074-924F-71BC41C45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87477-6A4B-4100-A035-061334FBAEBD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C33F36-95D4-473A-A8F5-235103ECD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FA21E3-C0A2-46FF-BADD-5325ECEC5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3049-40C4-4CDB-A4B2-37D729275EF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15322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D55692-179A-4A14-9F60-2A95D8FFA5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10FD-BC70-4AFD-8577-40F74AD76B77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3FEF18-8465-49E6-90F8-25B450A9E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CC44F6-7D19-4524-BD5A-16A4E1454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245D2-C25E-4DF6-BABF-A8F127D0DFA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2677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18CA3E7-192D-4C39-94B1-DE75CB22F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14913-FA42-4EB3-B141-C9BCB860B6F7}" type="datetimeFigureOut">
              <a:rPr lang="id-ID" altLang="en-US"/>
              <a:pPr>
                <a:defRPr/>
              </a:pPr>
              <a:t>11/10/2023</a:t>
            </a:fld>
            <a:endParaRPr lang="fr-CA" alt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97D4224-F7FC-4E58-828C-D7393C8D6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6AB6131-D114-4988-A94B-2D9B4795C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00DB-FA0A-4C74-B6AC-928153CE3FFC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74260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2F904EC-F9EF-495F-A96F-8D4F41C2A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BC66A-3FEE-4882-AE8C-5522EBCFC9B8}" type="datetimeFigureOut">
              <a:rPr lang="id-ID" altLang="en-US"/>
              <a:pPr>
                <a:defRPr/>
              </a:pPr>
              <a:t>11/10/2023</a:t>
            </a:fld>
            <a:endParaRPr lang="fr-CA" alt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42AF115-C062-491C-856C-50F2C5A99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1102777-5037-4D9B-8E41-BE4563B15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7EDD6-2367-407F-B8F2-66BD34E833C8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67258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2013238-6F75-4521-BDBE-F45E16B3C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C30E-8146-437D-9A3F-FCE16B0395E4}" type="datetimeFigureOut">
              <a:rPr lang="id-ID" altLang="en-US"/>
              <a:pPr>
                <a:defRPr/>
              </a:pPr>
              <a:t>11/10/2023</a:t>
            </a:fld>
            <a:endParaRPr lang="fr-CA" altLang="en-US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F36073A-5E0A-48D4-9567-AEE8D7853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A526C24-BC7D-42F3-B988-636619565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DBCAD-FA37-4F0A-92D3-7C4F45510120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62630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5C4EFDBA-834F-406E-8FDA-3CF12674B9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894F-4473-45A0-9220-600EBBBDA789}" type="datetimeFigureOut">
              <a:rPr lang="id-ID" altLang="en-US"/>
              <a:pPr>
                <a:defRPr/>
              </a:pPr>
              <a:t>11/10/2023</a:t>
            </a:fld>
            <a:endParaRPr lang="fr-CA" alt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36A0BA6-EF09-4B5E-B2E4-39E3909EA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75B83B0-7A3D-4A86-9886-DDA84B67D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F71F-3CBC-4CFC-9671-54DA09798A46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58083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C9A89F5-6EF6-48A0-B6EC-B56B1B73B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44C9-51EE-4843-8EAD-983F7F7F23A0}" type="datetimeFigureOut">
              <a:rPr lang="id-ID" altLang="en-US"/>
              <a:pPr>
                <a:defRPr/>
              </a:pPr>
              <a:t>11/10/2023</a:t>
            </a:fld>
            <a:endParaRPr lang="fr-CA" alt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3A24DA7-3678-4FC4-A49E-3C79C74D7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65B259B-4BCF-4843-8BEB-81E34CDBE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C1A0-6650-47DE-89D0-AC308DCECC79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33462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00D8521-9186-447B-982E-4436A3F94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B3C16-A010-48FC-856D-7D9D2CDDDF66}" type="datetimeFigureOut">
              <a:rPr lang="id-ID" altLang="en-US"/>
              <a:pPr>
                <a:defRPr/>
              </a:pPr>
              <a:t>11/10/2023</a:t>
            </a:fld>
            <a:endParaRPr lang="fr-CA" alt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0777ECB-6883-4712-AD0D-4B79327849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3511146-B37A-4973-8206-50D6521D0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19846-FCFF-40FD-9B77-CC9718073990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261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e la date 3">
            <a:extLst>
              <a:ext uri="{FF2B5EF4-FFF2-40B4-BE49-F238E27FC236}">
                <a16:creationId xmlns:a16="http://schemas.microsoft.com/office/drawing/2014/main" id="{BADB54B4-0DBD-42B7-8A11-CEDFCD6401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E7B811-6F35-41E8-8365-14714B1A45B5}" type="datetimeFigureOut">
              <a:rPr lang="id-ID" altLang="en-US"/>
              <a:pPr>
                <a:defRPr/>
              </a:pPr>
              <a:t>11/10/2023</a:t>
            </a:fld>
            <a:endParaRPr lang="fr-CA" altLang="en-US"/>
          </a:p>
        </p:txBody>
      </p:sp>
      <p:sp>
        <p:nvSpPr>
          <p:cNvPr id="1027" name="Espace réservé du pied de page 4">
            <a:extLst>
              <a:ext uri="{FF2B5EF4-FFF2-40B4-BE49-F238E27FC236}">
                <a16:creationId xmlns:a16="http://schemas.microsoft.com/office/drawing/2014/main" id="{D10E96EF-1FC3-4562-86D7-C1A8008A83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1028" name="Espace réservé du numéro de diapositive 5">
            <a:extLst>
              <a:ext uri="{FF2B5EF4-FFF2-40B4-BE49-F238E27FC236}">
                <a16:creationId xmlns:a16="http://schemas.microsoft.com/office/drawing/2014/main" id="{711D676F-A71B-4452-B882-B3E6883D0C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771670-815C-48D7-A5BE-9C2B80605BA4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B29286-B037-4644-8D0A-C2A093F89B6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单击此处编辑母版标题样式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614733-0931-480D-8F00-6496F58C09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单击此处编辑母版文本样式</a:t>
            </a:r>
          </a:p>
          <a:p>
            <a:pPr lvl="1"/>
            <a:r>
              <a:rPr lang="fr-FR" altLang="en-US"/>
              <a:t>第二级</a:t>
            </a:r>
          </a:p>
          <a:p>
            <a:pPr lvl="2"/>
            <a:r>
              <a:rPr lang="fr-FR" altLang="en-US"/>
              <a:t>第三级</a:t>
            </a:r>
          </a:p>
          <a:p>
            <a:pPr lvl="3"/>
            <a:r>
              <a:rPr lang="fr-FR" altLang="en-US"/>
              <a:t>第四级</a:t>
            </a:r>
          </a:p>
          <a:p>
            <a:pPr lvl="4"/>
            <a:r>
              <a:rPr lang="fr-FR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9664E0C-2439-404E-A924-08593C573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6225"/>
            <a:ext cx="6778625" cy="777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单击此处编辑母版标题样式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F6FC9D0-CAFD-45C8-8721-CF3E98168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412875"/>
            <a:ext cx="67786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单击此处编辑母版文本样式</a:t>
            </a:r>
          </a:p>
          <a:p>
            <a:pPr lvl="1"/>
            <a:r>
              <a:rPr lang="fr-FR" altLang="en-US"/>
              <a:t>第二级</a:t>
            </a:r>
          </a:p>
          <a:p>
            <a:pPr lvl="2"/>
            <a:r>
              <a:rPr lang="fr-FR" altLang="en-US"/>
              <a:t>第三级</a:t>
            </a:r>
          </a:p>
          <a:p>
            <a:pPr lvl="3"/>
            <a:r>
              <a:rPr lang="fr-FR" altLang="en-US"/>
              <a:t>第四级</a:t>
            </a:r>
          </a:p>
          <a:p>
            <a:pPr lvl="4"/>
            <a:r>
              <a:rPr lang="fr-FR" altLang="en-US"/>
              <a:t>第五级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24D3076-4085-4636-A543-4DDD061A80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0F5B3771-B01F-4986-89FF-DA284FCCEC41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F1B6ACB-4AE0-4EE2-AEF8-7408C0C669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FDA894C-1798-448C-A360-3264DB00F6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4D9B97-E4E2-4E44-8276-60C90A39576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幼圆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幼圆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幼圆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幼圆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幼圆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幼圆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幼圆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幼圆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317A7A5-3B9E-4F96-8BBB-0EF228E2D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单击此处编辑母版标题样式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8BAF3C3-6FD8-495E-B21B-13DE11A69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单击此处编辑母版文本样式</a:t>
            </a:r>
          </a:p>
          <a:p>
            <a:pPr lvl="1"/>
            <a:r>
              <a:rPr lang="fr-FR" altLang="en-US"/>
              <a:t>第二级</a:t>
            </a:r>
          </a:p>
          <a:p>
            <a:pPr lvl="2"/>
            <a:r>
              <a:rPr lang="fr-FR" altLang="en-US"/>
              <a:t>第三级</a:t>
            </a:r>
          </a:p>
          <a:p>
            <a:pPr lvl="3"/>
            <a:r>
              <a:rPr lang="fr-FR" altLang="en-US"/>
              <a:t>第四级</a:t>
            </a:r>
          </a:p>
          <a:p>
            <a:pPr lvl="4"/>
            <a:r>
              <a:rPr lang="fr-FR" altLang="en-US"/>
              <a:t>第五级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2E16108-3B5F-4360-935D-60EE0D45B6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7DF60D99-9C96-4E66-8906-B34FC4111239}" type="datetimeFigureOut">
              <a:rPr lang="fr-FR"/>
              <a:pPr>
                <a:defRPr/>
              </a:pPr>
              <a:t>11/10/2023</a:t>
            </a:fld>
            <a:endParaRPr lang="fr-FR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42AC24C-7A1E-40BA-AD3E-BA44ACF7B8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6AE02B7-757B-4FEB-B764-0C4243F41A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D65510-C51B-413B-B8D0-F500AEBC307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幼圆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幼圆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幼圆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幼圆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幼圆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幼圆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幼圆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幼圆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developers.google.com/form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22CBCF00-CCC7-4661-81AB-3B4BD22DC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-112713"/>
            <a:ext cx="1812925" cy="181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re 1">
            <a:extLst>
              <a:ext uri="{FF2B5EF4-FFF2-40B4-BE49-F238E27FC236}">
                <a16:creationId xmlns:a16="http://schemas.microsoft.com/office/drawing/2014/main" id="{0BD718B7-5D05-4871-9516-590B5924B37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071938" y="4221163"/>
            <a:ext cx="4929187" cy="863600"/>
          </a:xfrm>
        </p:spPr>
        <p:txBody>
          <a:bodyPr/>
          <a:lstStyle/>
          <a:p>
            <a:pPr algn="ctr" eaLnBrk="1" hangingPunct="1"/>
            <a:r>
              <a:rPr lang="id-ID" altLang="en-US" sz="3800">
                <a:latin typeface="Tw Cen MT Condensed" panose="020B0606020104020203" pitchFamily="34" charset="0"/>
              </a:rPr>
              <a:t>PELATIHAN </a:t>
            </a:r>
            <a:r>
              <a:rPr lang="en-US" altLang="en-US" sz="3800">
                <a:latin typeface="Tw Cen MT Condensed" panose="020B0606020104020203" pitchFamily="34" charset="0"/>
              </a:rPr>
              <a:t>PENGGUNAAN</a:t>
            </a:r>
            <a:r>
              <a:rPr lang="id-ID" altLang="en-US" sz="3800">
                <a:latin typeface="Tw Cen MT Condensed" panose="020B0606020104020203" pitchFamily="34" charset="0"/>
              </a:rPr>
              <a:t> </a:t>
            </a:r>
            <a:r>
              <a:rPr lang="en-US" altLang="en-US" sz="3800">
                <a:latin typeface="Tw Cen MT Condensed" panose="020B0606020104020203" pitchFamily="34" charset="0"/>
              </a:rPr>
              <a:t>GOOGLE APPS</a:t>
            </a:r>
            <a:endParaRPr lang="id-ID" altLang="en-US" sz="380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180B04-EFC0-4676-8673-731C98CAC000}"/>
              </a:ext>
            </a:extLst>
          </p:cNvPr>
          <p:cNvSpPr/>
          <p:nvPr/>
        </p:nvSpPr>
        <p:spPr>
          <a:xfrm>
            <a:off x="7561263" y="6524625"/>
            <a:ext cx="1547812" cy="27463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5125" name="Sous-titre 2">
            <a:extLst>
              <a:ext uri="{FF2B5EF4-FFF2-40B4-BE49-F238E27FC236}">
                <a16:creationId xmlns:a16="http://schemas.microsoft.com/office/drawing/2014/main" id="{11C06FFE-1584-47D8-AF0A-D0E628DDEF2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6524625"/>
            <a:ext cx="4032250" cy="43338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UPT TIK</a:t>
            </a:r>
            <a:endParaRPr lang="fr-CA" altLang="en-US" sz="2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950CEA7D-3F29-43EB-B70A-E1A32AB58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14475"/>
            <a:ext cx="22336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862E01-16FC-4CAA-AA1A-0199F999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Halaman Welcome saat Anda pertama login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72E8493B-3456-4FDD-BAD2-2EDDC4FEB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8AAFE17E-726E-444F-BA5D-34D5FD32A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24013" b="18462"/>
          <a:stretch>
            <a:fillRect/>
          </a:stretch>
        </p:blipFill>
        <p:spPr bwMode="auto">
          <a:xfrm>
            <a:off x="1711325" y="2178050"/>
            <a:ext cx="57213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A91640-E5E5-484F-81A2-29EE8B71E7E2}"/>
              </a:ext>
            </a:extLst>
          </p:cNvPr>
          <p:cNvSpPr/>
          <p:nvPr/>
        </p:nvSpPr>
        <p:spPr>
          <a:xfrm>
            <a:off x="2195513" y="5949950"/>
            <a:ext cx="4752975" cy="431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21F11C6-9D71-4426-9A9A-D3A4A5B5D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Halaman aplikasi Google Mail (Gmail)</a:t>
            </a:r>
          </a:p>
        </p:txBody>
      </p:sp>
      <p:pic>
        <p:nvPicPr>
          <p:cNvPr id="15363" name="Content Placeholder 4">
            <a:extLst>
              <a:ext uri="{FF2B5EF4-FFF2-40B4-BE49-F238E27FC236}">
                <a16:creationId xmlns:a16="http://schemas.microsoft.com/office/drawing/2014/main" id="{6F38BA83-C0AE-44E5-96AD-40D5083957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" y="1628775"/>
            <a:ext cx="9042400" cy="5400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97F22E4-D3D3-4A5E-BEE1-6CD96D6BA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Menambahkan No HP ke akun Email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B47469B-95ED-43B2-ADBE-E02836E5F8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Menambahkan No HP ke akun email berfungsi agar memudahkan saat Anda lupa password email.</a:t>
            </a:r>
          </a:p>
          <a:p>
            <a:r>
              <a:rPr lang="en-US" altLang="en-US"/>
              <a:t>Kode verifikasi akan dikirimkan ke No HP yang didaftarkan.</a:t>
            </a:r>
          </a:p>
          <a:p>
            <a:r>
              <a:rPr lang="en-US" altLang="en-US"/>
              <a:t>Meningkatkan keamanan akun email Anda.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6FB8B74-093C-4F6D-BA1D-61A859D9A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Cara Menambahkan No 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2AB4A-F9A6-4E50-BC56-BD378DFF0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Silahkan klik icon di </a:t>
            </a:r>
            <a:r>
              <a:rPr lang="en-US" dirty="0" err="1"/>
              <a:t>nama</a:t>
            </a:r>
            <a:r>
              <a:rPr lang="en-US" dirty="0"/>
              <a:t> email Anda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654AB366-69EE-4C22-A50C-C0B22BA84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3" b="15152"/>
          <a:stretch>
            <a:fillRect/>
          </a:stretch>
        </p:blipFill>
        <p:spPr bwMode="auto">
          <a:xfrm>
            <a:off x="2176463" y="2276475"/>
            <a:ext cx="479107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A2775AF-1C65-444C-B7B1-4747154F8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Cara Menambahkan No 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A39F4-1CB9-47AB-B299-3D2005FF2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Selanjutnya klik Menu Security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278A9CAA-8657-4272-BF1B-AA82832C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0"/>
          <a:stretch>
            <a:fillRect/>
          </a:stretch>
        </p:blipFill>
        <p:spPr bwMode="auto">
          <a:xfrm>
            <a:off x="0" y="2205038"/>
            <a:ext cx="91440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7670377-A129-42DF-B30A-2E015745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Cara Menambahkan No 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C460-FCF7-4EFC-A677-8BF360C8F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4273550" cy="4498975"/>
          </a:xfrm>
        </p:spPr>
        <p:txBody>
          <a:bodyPr/>
          <a:lstStyle/>
          <a:p>
            <a:pPr>
              <a:defRPr/>
            </a:pPr>
            <a:r>
              <a:rPr lang="en-US" dirty="0"/>
              <a:t>Setelah klik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Add a mobile phone number </a:t>
            </a:r>
            <a:r>
              <a:rPr lang="en-US" dirty="0" err="1"/>
              <a:t>akan</a:t>
            </a:r>
            <a:r>
              <a:rPr lang="en-US" dirty="0"/>
              <a:t> muncul halaman konfirmasi password.</a:t>
            </a:r>
          </a:p>
          <a:p>
            <a:pPr>
              <a:defRPr/>
            </a:pPr>
            <a:r>
              <a:rPr lang="en-US" dirty="0"/>
              <a:t>Silahkan ketik password email Anda.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4BCC787D-13DD-4467-94BC-E69E1654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6690" r="33463" b="16690"/>
          <a:stretch>
            <a:fillRect/>
          </a:stretch>
        </p:blipFill>
        <p:spPr bwMode="auto">
          <a:xfrm>
            <a:off x="4857750" y="1628775"/>
            <a:ext cx="42735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F951217-C49F-433F-948A-BE132EEBB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Cara Menambahkan No 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073F-3213-4830-BDF2-81D83835F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Selanjutnya </a:t>
            </a:r>
            <a:r>
              <a:rPr lang="en-US" dirty="0" err="1"/>
              <a:t>akan</a:t>
            </a:r>
            <a:r>
              <a:rPr lang="en-US" dirty="0"/>
              <a:t> tampil halaman untuk </a:t>
            </a:r>
            <a:r>
              <a:rPr lang="en-US" dirty="0" err="1"/>
              <a:t>menambahkan</a:t>
            </a:r>
            <a:r>
              <a:rPr lang="en-US" dirty="0"/>
              <a:t> No. HP Anda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0484" name="Picture 7">
            <a:extLst>
              <a:ext uri="{FF2B5EF4-FFF2-40B4-BE49-F238E27FC236}">
                <a16:creationId xmlns:a16="http://schemas.microsoft.com/office/drawing/2014/main" id="{86E0C2F4-DDA3-4BE1-A391-018EE3C5F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8002" r="25587" b="39862"/>
          <a:stretch>
            <a:fillRect/>
          </a:stretch>
        </p:blipFill>
        <p:spPr bwMode="auto">
          <a:xfrm>
            <a:off x="1422400" y="2781300"/>
            <a:ext cx="62992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D56866D-C62F-4FE6-82D5-40595A3DD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Cara Menambahkan No 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04315-C42D-4EA5-80D3-CBCDD4B1A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Selanjutnya silahkan ketik No. HP Anda</a:t>
            </a:r>
          </a:p>
          <a:p>
            <a:pPr>
              <a:defRPr/>
            </a:pPr>
            <a:r>
              <a:rPr lang="en-US" dirty="0"/>
              <a:t>Silahkan klik </a:t>
            </a:r>
            <a:r>
              <a:rPr lang="en-US" dirty="0">
                <a:solidFill>
                  <a:srgbClr val="0070C0"/>
                </a:solidFill>
              </a:rPr>
              <a:t>NEXT, </a:t>
            </a:r>
            <a:r>
              <a:rPr lang="en-US" dirty="0"/>
              <a:t>untuk </a:t>
            </a:r>
            <a:r>
              <a:rPr lang="en-US" dirty="0" err="1"/>
              <a:t>menyimpan</a:t>
            </a:r>
            <a:r>
              <a:rPr lang="en-US" dirty="0"/>
              <a:t> No. HP.</a:t>
            </a:r>
          </a:p>
          <a:p>
            <a:pPr>
              <a:defRPr/>
            </a:pPr>
            <a:r>
              <a:rPr lang="en-US" dirty="0"/>
              <a:t>Klik Tombol </a:t>
            </a:r>
            <a:r>
              <a:rPr lang="en-US" dirty="0">
                <a:solidFill>
                  <a:srgbClr val="0070C0"/>
                </a:solidFill>
              </a:rPr>
              <a:t>GET CODE</a:t>
            </a:r>
            <a:r>
              <a:rPr lang="en-US" dirty="0"/>
              <a:t>, untuk mendapatkan kode verifikasi </a:t>
            </a:r>
            <a:r>
              <a:rPr lang="en-US" dirty="0" err="1"/>
              <a:t>dari</a:t>
            </a:r>
            <a:r>
              <a:rPr lang="en-US" dirty="0"/>
              <a:t> google.</a:t>
            </a:r>
          </a:p>
          <a:p>
            <a:pPr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C8AE15C6-1300-46F9-8DD6-85FB1CD5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8682" r="26488" b="29042"/>
          <a:stretch>
            <a:fillRect/>
          </a:stretch>
        </p:blipFill>
        <p:spPr bwMode="auto">
          <a:xfrm>
            <a:off x="251520" y="3983851"/>
            <a:ext cx="40846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AAB39B68-8A9B-4E45-86B4-C55765757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8002" r="26376" b="31174"/>
          <a:stretch>
            <a:fillRect/>
          </a:stretch>
        </p:blipFill>
        <p:spPr bwMode="auto">
          <a:xfrm>
            <a:off x="4709417" y="3983851"/>
            <a:ext cx="418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D56866D-C62F-4FE6-82D5-40595A3DD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Cara Menambahkan No 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04315-C42D-4EA5-80D3-CBCDD4B1A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Berikutnya</a:t>
            </a:r>
            <a:r>
              <a:rPr lang="en-US" dirty="0"/>
              <a:t> silahkan ketik kode verifikasi yang dikirimkan melalui SMS.</a:t>
            </a:r>
          </a:p>
          <a:p>
            <a:pPr>
              <a:defRPr/>
            </a:pPr>
            <a:r>
              <a:rPr lang="en-US" dirty="0"/>
              <a:t>Lalu klik </a:t>
            </a:r>
            <a:r>
              <a:rPr lang="en-US" dirty="0">
                <a:solidFill>
                  <a:srgbClr val="0070C0"/>
                </a:solidFill>
              </a:rPr>
              <a:t>VERIFY</a:t>
            </a:r>
            <a:r>
              <a:rPr lang="en-US" dirty="0"/>
              <a:t>, untuk </a:t>
            </a:r>
            <a:r>
              <a:rPr lang="en-US" dirty="0" err="1"/>
              <a:t>memvalidasi</a:t>
            </a:r>
            <a:r>
              <a:rPr lang="en-US" dirty="0"/>
              <a:t> kode yang Anda ketik.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4B342-865F-4F79-A9FF-F1939D45B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8000" r="26376" b="25380"/>
          <a:stretch/>
        </p:blipFill>
        <p:spPr>
          <a:xfrm>
            <a:off x="4608567" y="3489752"/>
            <a:ext cx="4392488" cy="3312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369E8B-67F4-43B1-AB31-F5D37D2118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55250"/>
          <a:stretch/>
        </p:blipFill>
        <p:spPr>
          <a:xfrm>
            <a:off x="849648" y="3800639"/>
            <a:ext cx="3429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0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F951217-C49F-433F-948A-BE132EEBB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Cara Menambahkan No 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073F-3213-4830-BDF2-81D83835F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Selamat No. HP Anda sudah berhasil ditambahkan ke akun email Anda.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11C85-E227-444A-9826-040683C0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8000" r="26375" b="42760"/>
          <a:stretch/>
        </p:blipFill>
        <p:spPr>
          <a:xfrm>
            <a:off x="1289647" y="2852936"/>
            <a:ext cx="656470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8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78495-0FC7-4241-BD1E-A6E75763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333375"/>
            <a:ext cx="38893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APA ITU GOOGLE..?</a:t>
            </a: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C5FE3170-1A13-4CD3-821F-48370F3D4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997200"/>
            <a:ext cx="71120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2B45787-925F-4D7F-B1AD-A87E9412A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21088"/>
            <a:ext cx="25447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5385CB-430B-488A-A36E-AB54F0B1A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828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200">
                <a:latin typeface="Arial" panose="020B0604020202020204" pitchFamily="34" charset="0"/>
              </a:rPr>
              <a:t>Google Inc. adalah sebuah perusahaan </a:t>
            </a:r>
            <a:r>
              <a:rPr lang="en-US" altLang="en-US" sz="2200">
                <a:latin typeface="Arial" panose="020B0604020202020204" pitchFamily="34" charset="0"/>
              </a:rPr>
              <a:t>teknologi informasi </a:t>
            </a:r>
            <a:r>
              <a:rPr lang="id-ID" altLang="en-US" sz="2200">
                <a:latin typeface="Arial" panose="020B0604020202020204" pitchFamily="34" charset="0"/>
              </a:rPr>
              <a:t>yang </a:t>
            </a:r>
            <a:r>
              <a:rPr lang="en-US" altLang="en-US" sz="2200">
                <a:latin typeface="Arial" panose="020B0604020202020204" pitchFamily="34" charset="0"/>
              </a:rPr>
              <a:t>berfokus</a:t>
            </a:r>
            <a:r>
              <a:rPr lang="id-ID" altLang="en-US" sz="2200">
                <a:latin typeface="Arial" panose="020B0604020202020204" pitchFamily="34" charset="0"/>
              </a:rPr>
              <a:t> pada jasa dan produk Internet. Produk tersebut meliputi teknologi pencarian, komputasi web, perangkat lunak, dan periklanan daring</a:t>
            </a:r>
            <a:r>
              <a:rPr lang="en-US" altLang="en-US" sz="2200">
                <a:latin typeface="Arial" panose="020B0604020202020204" pitchFamily="34" charset="0"/>
              </a:rPr>
              <a:t> (</a:t>
            </a:r>
            <a:r>
              <a:rPr lang="en-US" altLang="en-US" sz="2200" i="1">
                <a:latin typeface="Arial" panose="020B0604020202020204" pitchFamily="34" charset="0"/>
              </a:rPr>
              <a:t>online</a:t>
            </a:r>
            <a:r>
              <a:rPr lang="en-US" altLang="en-US" sz="2200">
                <a:latin typeface="Arial" panose="020B0604020202020204" pitchFamily="34" charset="0"/>
              </a:rPr>
              <a:t>)</a:t>
            </a:r>
            <a:r>
              <a:rPr lang="id-ID" altLang="en-US" sz="22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1BBC4-BDB0-4A2E-96ED-97C84A9B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4488"/>
            <a:ext cx="520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APA ITU GOOGLE DRIVE..?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8B0BA-FD2E-4E14-B2F5-803F9D67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44675"/>
            <a:ext cx="8569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200">
                <a:latin typeface="Arial" panose="020B0604020202020204" pitchFamily="34" charset="0"/>
              </a:rPr>
              <a:t>Layanan daring (</a:t>
            </a:r>
            <a:r>
              <a:rPr lang="id-ID" altLang="en-US" sz="2200" i="1">
                <a:latin typeface="Arial" panose="020B0604020202020204" pitchFamily="34" charset="0"/>
              </a:rPr>
              <a:t>online</a:t>
            </a:r>
            <a:r>
              <a:rPr lang="id-ID" altLang="en-US" sz="2200">
                <a:latin typeface="Arial" panose="020B0604020202020204" pitchFamily="34" charset="0"/>
              </a:rPr>
              <a:t>) milik Google yang dapat digunakan untuk membuat, membagi (</a:t>
            </a:r>
            <a:r>
              <a:rPr lang="id-ID" altLang="en-US" sz="2200" i="1">
                <a:latin typeface="Arial" panose="020B0604020202020204" pitchFamily="34" charset="0"/>
              </a:rPr>
              <a:t>share)</a:t>
            </a:r>
            <a:r>
              <a:rPr lang="id-ID" altLang="en-US" sz="2200">
                <a:latin typeface="Arial" panose="020B0604020202020204" pitchFamily="34" charset="0"/>
              </a:rPr>
              <a:t>, mengkolaborasi dan menyimpan data dengan kapasitas maksimal sebesar 5 GB (</a:t>
            </a:r>
            <a:r>
              <a:rPr lang="id-ID" altLang="en-US" sz="2200" i="1">
                <a:latin typeface="Arial" panose="020B0604020202020204" pitchFamily="34" charset="0"/>
              </a:rPr>
              <a:t>free</a:t>
            </a:r>
            <a:r>
              <a:rPr lang="id-ID" altLang="en-US" sz="2200"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74EFC-3A08-4C91-BDB0-101CC7DDC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2613"/>
            <a:ext cx="7618413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7FC82E-82C1-420D-B869-B2904689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4488"/>
            <a:ext cx="7739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3600">
                <a:solidFill>
                  <a:schemeClr val="bg1"/>
                </a:solidFill>
                <a:latin typeface="AR ESSENCE" pitchFamily="2" charset="0"/>
              </a:rPr>
              <a:t>KEGUNAAN &amp; KEUNGGULAN GOOGLE DRIVE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AD4B6-0DE6-494B-8806-F5B0263F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16113"/>
            <a:ext cx="8569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2600">
                <a:latin typeface="Arial" panose="020B0604020202020204" pitchFamily="34" charset="0"/>
              </a:rPr>
              <a:t>Dapat membuat file word, excell, powerpoint secara </a:t>
            </a:r>
            <a:r>
              <a:rPr lang="id-ID" altLang="en-US" sz="2600" i="1">
                <a:latin typeface="Arial" panose="020B0604020202020204" pitchFamily="34" charset="0"/>
              </a:rPr>
              <a:t>online</a:t>
            </a:r>
            <a:endParaRPr lang="id-ID" altLang="en-US" sz="260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9B173-847E-439D-A3B6-D006C7797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68600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2"/>
            </a:pPr>
            <a:r>
              <a:rPr lang="id-ID" altLang="en-US" sz="2600">
                <a:latin typeface="Arial" panose="020B0604020202020204" pitchFamily="34" charset="0"/>
              </a:rPr>
              <a:t>Dapat digunakan untuk membuat form/quiz </a:t>
            </a:r>
            <a:r>
              <a:rPr lang="id-ID" altLang="en-US" sz="2600" i="1">
                <a:latin typeface="Arial" panose="020B0604020202020204" pitchFamily="34" charset="0"/>
              </a:rPr>
              <a:t>online</a:t>
            </a:r>
            <a:endParaRPr lang="id-ID" altLang="en-US" sz="26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93D5E-9BAF-4C7E-B395-BAFCE18B0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255963"/>
            <a:ext cx="85693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3"/>
            </a:pPr>
            <a:r>
              <a:rPr lang="id-ID" altLang="en-US" sz="2600">
                <a:latin typeface="Arial" panose="020B0604020202020204" pitchFamily="34" charset="0"/>
              </a:rPr>
              <a:t>Berbagi file apapun yang sudah diupload atau dibuat melalui google drive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EFFD8-E3F7-470F-88B6-09AA6EFBB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60838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4"/>
            </a:pPr>
            <a:r>
              <a:rPr lang="id-ID" altLang="en-US" sz="2600">
                <a:latin typeface="Arial" panose="020B0604020202020204" pitchFamily="34" charset="0"/>
              </a:rPr>
              <a:t>Bekerja kelompok secara </a:t>
            </a:r>
            <a:r>
              <a:rPr lang="id-ID" altLang="en-US" sz="2600" i="1">
                <a:latin typeface="Arial" panose="020B0604020202020204" pitchFamily="34" charset="0"/>
              </a:rPr>
              <a:t>online</a:t>
            </a:r>
            <a:endParaRPr lang="id-ID" altLang="en-US" sz="260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E5E19-EA48-4FF9-9E58-7361DA3F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665663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5"/>
            </a:pPr>
            <a:r>
              <a:rPr lang="id-ID" altLang="en-US" sz="2600">
                <a:latin typeface="Arial" panose="020B0604020202020204" pitchFamily="34" charset="0"/>
              </a:rPr>
              <a:t>Update data </a:t>
            </a:r>
            <a:r>
              <a:rPr lang="id-ID" altLang="en-US" sz="2600" i="1">
                <a:latin typeface="Arial" panose="020B0604020202020204" pitchFamily="34" charset="0"/>
              </a:rPr>
              <a:t>real time</a:t>
            </a:r>
            <a:endParaRPr lang="id-ID" altLang="en-US" sz="260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2F172-0FCD-4BAD-9478-CE507397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129213"/>
            <a:ext cx="8569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6"/>
            </a:pPr>
            <a:r>
              <a:rPr lang="id-ID" altLang="en-US" sz="2600" dirty="0">
                <a:latin typeface="Arial" panose="020B0604020202020204" pitchFamily="34" charset="0"/>
              </a:rPr>
              <a:t>Kapasitas Penyimpanan file yang cukup besar (hingga 5</a:t>
            </a:r>
            <a:r>
              <a:rPr lang="en-US" altLang="en-US" sz="2600" dirty="0">
                <a:latin typeface="Arial" panose="020B0604020202020204" pitchFamily="34" charset="0"/>
              </a:rPr>
              <a:t>00</a:t>
            </a:r>
            <a:r>
              <a:rPr lang="id-ID" altLang="en-US" sz="2600" dirty="0">
                <a:latin typeface="Arial" panose="020B0604020202020204" pitchFamily="34" charset="0"/>
              </a:rPr>
              <a:t> GB)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DC51B-05E0-45D3-BE36-80BC0221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032500"/>
            <a:ext cx="8785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7"/>
            </a:pPr>
            <a:r>
              <a:rPr lang="id-ID" altLang="en-US" sz="2600">
                <a:latin typeface="Arial" panose="020B0604020202020204" pitchFamily="34" charset="0"/>
              </a:rPr>
              <a:t>Akses file dari mana saja (support tablet, </a:t>
            </a:r>
            <a:r>
              <a:rPr lang="id-ID" altLang="en-US" sz="2600" i="1">
                <a:latin typeface="Arial" panose="020B0604020202020204" pitchFamily="34" charset="0"/>
              </a:rPr>
              <a:t>smartphone</a:t>
            </a:r>
            <a:r>
              <a:rPr lang="id-ID" altLang="en-US" sz="260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BB467B-6A58-4183-A64F-6F9164BF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4488"/>
            <a:ext cx="7818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SYARAT MENGGUNAKAN GOOGLE DRIVE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1350F-36AF-4FFB-8FD4-D5497F41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482850"/>
            <a:ext cx="257492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BC674-DD8E-4F74-AD6E-F2EF17ED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16113"/>
            <a:ext cx="240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400">
                <a:latin typeface="Arial" panose="020B0604020202020204" pitchFamily="34" charset="0"/>
              </a:rPr>
              <a:t>Koneksi Internet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EB337-F371-4DAA-80F0-2164C4196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2659063"/>
            <a:ext cx="3649663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8E6F75-5415-475F-8503-FBD61FD2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1916113"/>
            <a:ext cx="283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400">
                <a:latin typeface="Arial" panose="020B0604020202020204" pitchFamily="34" charset="0"/>
              </a:rPr>
              <a:t>Akun Email (Gmail)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id="{92D8405B-756C-4C19-980E-A95E5AF59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344488"/>
            <a:ext cx="7916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PRAKT</a:t>
            </a:r>
            <a:r>
              <a:rPr lang="en-US" altLang="en-US" sz="4000">
                <a:solidFill>
                  <a:schemeClr val="bg1"/>
                </a:solidFill>
                <a:latin typeface="AR ESSENCE" pitchFamily="2" charset="0"/>
              </a:rPr>
              <a:t>I</a:t>
            </a: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K PEMANFAATAN GOOGLE DRIVE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ED8084B6-037E-4B10-B4DC-978E54B6E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35113"/>
            <a:ext cx="5030787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52E0F53C-37EB-430A-874E-5E803FBF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44488"/>
            <a:ext cx="635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UPLOAD FILE KE GOOGLE DRIVE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B166-31FE-4020-B245-73E91A89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44675"/>
            <a:ext cx="2195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000">
                <a:latin typeface="Arial" panose="020B0604020202020204" pitchFamily="34" charset="0"/>
              </a:rPr>
              <a:t>Login Akun Gmail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210DA-44C9-4257-9ABE-EA79CC047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440"/>
            <a:ext cx="91440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52E0F53C-37EB-430A-874E-5E803FBF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44488"/>
            <a:ext cx="635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UPLOAD FILE KE GOOGLE DRIVE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B166-31FE-4020-B245-73E91A89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44675"/>
            <a:ext cx="3845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Berikut Tampilan Aplikasi </a:t>
            </a:r>
            <a:r>
              <a:rPr lang="en-US" altLang="en-US" sz="2000" dirty="0" err="1">
                <a:latin typeface="Arial" panose="020B0604020202020204" pitchFamily="34" charset="0"/>
              </a:rPr>
              <a:t>Gdrive</a:t>
            </a:r>
            <a:endParaRPr lang="id-ID" altLang="en-US" sz="20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26FEF-3FA3-4341-97F9-0F776975C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473"/>
            <a:ext cx="9144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52E0F53C-37EB-430A-874E-5E803FBF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44488"/>
            <a:ext cx="635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UPLOAD FILE KE GOOGLE DRIVE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B166-31FE-4020-B245-73E91A89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44675"/>
            <a:ext cx="57663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Untuk </a:t>
            </a:r>
            <a:r>
              <a:rPr lang="en-US" altLang="en-US" sz="2000" dirty="0" err="1">
                <a:latin typeface="Arial" panose="020B0604020202020204" pitchFamily="34" charset="0"/>
              </a:rPr>
              <a:t>mengupload</a:t>
            </a:r>
            <a:r>
              <a:rPr lang="en-US" altLang="en-US" sz="2000" dirty="0">
                <a:latin typeface="Arial" panose="020B0604020202020204" pitchFamily="34" charset="0"/>
              </a:rPr>
              <a:t> file silahkan klik tombol </a:t>
            </a: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+New</a:t>
            </a:r>
            <a:endParaRPr lang="id-ID" altLang="en-US" sz="2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E0358-9FC4-4F28-8C73-E4123A2A7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3" y="2273633"/>
            <a:ext cx="9144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52E0F53C-37EB-430A-874E-5E803FBF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44488"/>
            <a:ext cx="635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UPLOAD FILE KE GOOGLE DRIVE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B166-31FE-4020-B245-73E91A89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56792"/>
            <a:ext cx="62023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Berikutnya</a:t>
            </a:r>
            <a:r>
              <a:rPr lang="en-US" altLang="en-US" sz="2000" dirty="0">
                <a:latin typeface="Arial" panose="020B0604020202020204" pitchFamily="34" charset="0"/>
              </a:rPr>
              <a:t> pilih file yang </a:t>
            </a:r>
            <a:r>
              <a:rPr lang="en-US" altLang="en-US" sz="2000" dirty="0" err="1">
                <a:latin typeface="Arial" panose="020B0604020202020204" pitchFamily="34" charset="0"/>
              </a:rPr>
              <a:t>akan</a:t>
            </a:r>
            <a:r>
              <a:rPr lang="en-US" altLang="en-US" sz="2000" dirty="0">
                <a:latin typeface="Arial" panose="020B0604020202020204" pitchFamily="34" charset="0"/>
              </a:rPr>
              <a:t> diupload dan klik open</a:t>
            </a:r>
            <a:endParaRPr lang="id-ID" altLang="en-US" sz="2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80BA92-BCD3-46A4-8842-7186F4B09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56902"/>
            <a:ext cx="594461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52E0F53C-37EB-430A-874E-5E803FBF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44488"/>
            <a:ext cx="635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UPLOAD FILE KE GOOGLE DRIVE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B166-31FE-4020-B245-73E91A89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556792"/>
            <a:ext cx="4643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Berikut Tampilan hasil upload dokumen</a:t>
            </a:r>
            <a:endParaRPr lang="id-ID" altLang="en-US" sz="2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CAA54-E4F8-4C85-B033-FB81C963D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902"/>
            <a:ext cx="9144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1BBC4-BDB0-4A2E-96ED-97C84A9B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4488"/>
            <a:ext cx="63530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000" dirty="0">
                <a:solidFill>
                  <a:schemeClr val="bg1"/>
                </a:solidFill>
                <a:latin typeface="AR ESSENCE" pitchFamily="2" charset="0"/>
              </a:rPr>
              <a:t>APA ITU GOOGLE </a:t>
            </a:r>
            <a:r>
              <a:rPr lang="en-US" altLang="en-US" sz="4000" dirty="0">
                <a:solidFill>
                  <a:schemeClr val="bg1"/>
                </a:solidFill>
                <a:latin typeface="AR ESSENCE" pitchFamily="2" charset="0"/>
              </a:rPr>
              <a:t>FORM</a:t>
            </a:r>
            <a:r>
              <a:rPr lang="id-ID" altLang="en-US" sz="4000" dirty="0">
                <a:solidFill>
                  <a:schemeClr val="bg1"/>
                </a:solidFill>
                <a:latin typeface="AR ESSENCE" pitchFamily="2" charset="0"/>
              </a:rPr>
              <a:t>..?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8B0BA-FD2E-4E14-B2F5-803F9D67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44675"/>
            <a:ext cx="8569325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 err="1">
                <a:latin typeface="Arno Pro Smbd Subhead" panose="02020702050506020403" pitchFamily="18" charset="0"/>
              </a:rPr>
              <a:t>Menurut</a:t>
            </a:r>
            <a:r>
              <a:rPr lang="en-US" sz="2400" dirty="0">
                <a:latin typeface="Arno Pro Smbd Subhead" panose="02020702050506020403" pitchFamily="18" charset="0"/>
              </a:rPr>
              <a:t> halaman </a:t>
            </a:r>
            <a:r>
              <a:rPr lang="en-US" sz="2400" dirty="0" err="1">
                <a:latin typeface="Arno Pro Smbd Subhead" panose="02020702050506020403" pitchFamily="18" charset="0"/>
              </a:rPr>
              <a:t>dari</a:t>
            </a:r>
            <a:r>
              <a:rPr lang="en-US" sz="2400" dirty="0">
                <a:latin typeface="Arno Pro Smbd Subhead" panose="02020702050506020403" pitchFamily="18" charset="0"/>
              </a:rPr>
              <a:t> </a:t>
            </a:r>
            <a:r>
              <a:rPr lang="en-US" sz="2400" dirty="0">
                <a:latin typeface="Arno Pro Smbd Subhead" panose="020207020505060204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Developer</a:t>
            </a:r>
            <a:r>
              <a:rPr lang="en-US" sz="2400" dirty="0">
                <a:latin typeface="Arno Pro Smbd Subhead" panose="02020702050506020403" pitchFamily="18" charset="0"/>
              </a:rPr>
              <a:t>, </a:t>
            </a:r>
            <a:r>
              <a:rPr lang="en-US" sz="2400" dirty="0" err="1">
                <a:latin typeface="Arno Pro Smbd Subhead" panose="02020702050506020403" pitchFamily="18" charset="0"/>
              </a:rPr>
              <a:t>pengertian</a:t>
            </a:r>
            <a:r>
              <a:rPr lang="en-US" sz="2400" dirty="0">
                <a:latin typeface="Arno Pro Smbd Subhead" panose="02020702050506020403" pitchFamily="18" charset="0"/>
              </a:rPr>
              <a:t> Google Form atau sering </a:t>
            </a:r>
            <a:r>
              <a:rPr lang="en-US" sz="2400" dirty="0" err="1">
                <a:latin typeface="Arno Pro Smbd Subhead" panose="02020702050506020403" pitchFamily="18" charset="0"/>
              </a:rPr>
              <a:t>disingkat</a:t>
            </a:r>
            <a:r>
              <a:rPr lang="en-US" sz="2400" dirty="0">
                <a:latin typeface="Arno Pro Smbd Subhead" panose="02020702050506020403" pitchFamily="18" charset="0"/>
              </a:rPr>
              <a:t> </a:t>
            </a:r>
            <a:r>
              <a:rPr lang="en-US" sz="2400" dirty="0" err="1">
                <a:latin typeface="Arno Pro Smbd Subhead" panose="02020702050506020403" pitchFamily="18" charset="0"/>
              </a:rPr>
              <a:t>Gform</a:t>
            </a:r>
            <a:r>
              <a:rPr lang="en-US" sz="2400" dirty="0">
                <a:latin typeface="Arno Pro Smbd Subhead" panose="02020702050506020403" pitchFamily="18" charset="0"/>
              </a:rPr>
              <a:t> adalah </a:t>
            </a:r>
            <a:r>
              <a:rPr lang="en-US" sz="2400" dirty="0" err="1">
                <a:latin typeface="Arno Pro Smbd Subhead" panose="02020702050506020403" pitchFamily="18" charset="0"/>
              </a:rPr>
              <a:t>layanan</a:t>
            </a:r>
            <a:r>
              <a:rPr lang="en-US" sz="2400" dirty="0">
                <a:latin typeface="Arno Pro Smbd Subhead" panose="02020702050506020403" pitchFamily="18" charset="0"/>
              </a:rPr>
              <a:t> </a:t>
            </a:r>
            <a:r>
              <a:rPr lang="en-US" sz="2400" dirty="0" err="1">
                <a:latin typeface="Arno Pro Smbd Subhead" panose="02020702050506020403" pitchFamily="18" charset="0"/>
              </a:rPr>
              <a:t>dari</a:t>
            </a:r>
            <a:r>
              <a:rPr lang="en-US" sz="2400" dirty="0">
                <a:latin typeface="Arno Pro Smbd Subhead" panose="02020702050506020403" pitchFamily="18" charset="0"/>
              </a:rPr>
              <a:t> Google yang memungkinkan Anda untuk membuat </a:t>
            </a:r>
            <a:r>
              <a:rPr lang="en-US" sz="2400" dirty="0" err="1">
                <a:latin typeface="Arno Pro Smbd Subhead" panose="02020702050506020403" pitchFamily="18" charset="0"/>
              </a:rPr>
              <a:t>survei</a:t>
            </a:r>
            <a:r>
              <a:rPr lang="en-US" sz="2400" dirty="0">
                <a:latin typeface="Arno Pro Smbd Subhead" panose="02020702050506020403" pitchFamily="18" charset="0"/>
              </a:rPr>
              <a:t>, </a:t>
            </a:r>
            <a:r>
              <a:rPr lang="en-US" sz="2400" dirty="0" err="1">
                <a:latin typeface="Arno Pro Smbd Subhead" panose="02020702050506020403" pitchFamily="18" charset="0"/>
              </a:rPr>
              <a:t>tanya</a:t>
            </a:r>
            <a:r>
              <a:rPr lang="en-US" sz="2400" dirty="0">
                <a:latin typeface="Arno Pro Smbd Subhead" panose="02020702050506020403" pitchFamily="18" charset="0"/>
              </a:rPr>
              <a:t> jawab dengan </a:t>
            </a:r>
            <a:r>
              <a:rPr lang="en-US" sz="2400" dirty="0" err="1">
                <a:latin typeface="Arno Pro Smbd Subhead" panose="02020702050506020403" pitchFamily="18" charset="0"/>
              </a:rPr>
              <a:t>fitur</a:t>
            </a:r>
            <a:r>
              <a:rPr lang="en-US" sz="2400" dirty="0">
                <a:latin typeface="Arno Pro Smbd Subhead" panose="02020702050506020403" pitchFamily="18" charset="0"/>
              </a:rPr>
              <a:t> </a:t>
            </a:r>
            <a:r>
              <a:rPr lang="en-US" sz="2400" dirty="0" err="1">
                <a:latin typeface="Arno Pro Smbd Subhead" panose="02020702050506020403" pitchFamily="18" charset="0"/>
              </a:rPr>
              <a:t>formulir</a:t>
            </a:r>
            <a:r>
              <a:rPr lang="en-US" sz="2400" dirty="0">
                <a:latin typeface="Arno Pro Smbd Subhead" panose="02020702050506020403" pitchFamily="18" charset="0"/>
              </a:rPr>
              <a:t> </a:t>
            </a:r>
            <a:r>
              <a:rPr lang="en-US" sz="2400" i="1" dirty="0">
                <a:latin typeface="Arno Pro Smbd Subhead" panose="02020702050506020403" pitchFamily="18" charset="0"/>
              </a:rPr>
              <a:t>online</a:t>
            </a:r>
            <a:r>
              <a:rPr lang="en-US" sz="2400" dirty="0">
                <a:latin typeface="Arno Pro Smbd Subhead" panose="02020702050506020403" pitchFamily="18" charset="0"/>
              </a:rPr>
              <a:t> yang bisa </a:t>
            </a:r>
            <a:r>
              <a:rPr lang="en-US" sz="2400" dirty="0" err="1">
                <a:latin typeface="Arno Pro Smbd Subhead" panose="02020702050506020403" pitchFamily="18" charset="0"/>
              </a:rPr>
              <a:t>dikustomisasi</a:t>
            </a:r>
            <a:r>
              <a:rPr lang="en-US" sz="2400" dirty="0">
                <a:latin typeface="Arno Pro Smbd Subhead" panose="02020702050506020403" pitchFamily="18" charset="0"/>
              </a:rPr>
              <a:t> sesuai dengan kebutuhan.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200" dirty="0">
              <a:latin typeface="Arial" panose="020B0604020202020204" pitchFamily="34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BE9B62D-42C5-4231-BF4C-5F8E3B4A1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97" y="3717032"/>
            <a:ext cx="5850806" cy="329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8FC51-7CAB-4FCD-A5FB-6FBF757AF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4488"/>
            <a:ext cx="8332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AR ESSENCE" pitchFamily="2" charset="0"/>
              </a:rPr>
              <a:t>Ada 5 Aplikasi Google Yang Kita Pelajari</a:t>
            </a:r>
            <a:endParaRPr lang="id-ID" altLang="en-US" sz="360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23DF6-36C9-470D-8873-DCFCA5331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19300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2600">
                <a:latin typeface="Arial" panose="020B0604020202020204" pitchFamily="34" charset="0"/>
              </a:rPr>
              <a:t>Google Mail, atau sering dikenal Gmail</a:t>
            </a:r>
            <a:endParaRPr lang="id-ID" altLang="en-US" sz="260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F7A74-AA1C-40FC-B20E-D3E4494DC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2687638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2"/>
            </a:pPr>
            <a:r>
              <a:rPr lang="en-US" altLang="en-US" sz="2600" dirty="0">
                <a:latin typeface="Arial" panose="020B0604020202020204" pitchFamily="34" charset="0"/>
              </a:rPr>
              <a:t>Google Drive, atau biasa </a:t>
            </a:r>
            <a:r>
              <a:rPr lang="en-US" altLang="en-US" sz="2600" dirty="0" err="1">
                <a:latin typeface="Arial" panose="020B0604020202020204" pitchFamily="34" charset="0"/>
              </a:rPr>
              <a:t>disingkan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GDrive</a:t>
            </a:r>
            <a:endParaRPr lang="id-ID" altLang="en-US" sz="26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D81F7-3313-411A-85ED-C532F1A2D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357563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3"/>
            </a:pPr>
            <a:r>
              <a:rPr lang="en-US" altLang="en-US" sz="2600" dirty="0">
                <a:latin typeface="Arial" panose="020B0604020202020204" pitchFamily="34" charset="0"/>
              </a:rPr>
              <a:t>Google Form, atau biasa </a:t>
            </a:r>
            <a:r>
              <a:rPr lang="en-US" altLang="en-US" sz="2600" dirty="0" err="1">
                <a:latin typeface="Arial" panose="020B0604020202020204" pitchFamily="34" charset="0"/>
              </a:rPr>
              <a:t>disingkat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GForm</a:t>
            </a:r>
            <a:endParaRPr lang="id-ID" altLang="en-US" sz="2600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E3069-A713-4961-9ABD-0DD57CE8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027488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4"/>
            </a:pPr>
            <a:r>
              <a:rPr lang="en-US" altLang="en-US" sz="2600" dirty="0">
                <a:latin typeface="Arial" panose="020B0604020202020204" pitchFamily="34" charset="0"/>
              </a:rPr>
              <a:t>Google Meet</a:t>
            </a:r>
            <a:endParaRPr lang="id-ID" altLang="en-US" sz="26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B4949-BF39-4500-BDC4-5021DAD51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34" y="4697413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5"/>
            </a:pPr>
            <a:r>
              <a:rPr lang="en-US" altLang="en-US" sz="2600" dirty="0">
                <a:latin typeface="Arial" panose="020B0604020202020204" pitchFamily="34" charset="0"/>
              </a:rPr>
              <a:t>Google Docs</a:t>
            </a:r>
            <a:endParaRPr lang="id-ID" altLang="en-US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7FC82E-82C1-420D-B869-B2904689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4488"/>
            <a:ext cx="6157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3600" dirty="0">
                <a:solidFill>
                  <a:schemeClr val="bg1"/>
                </a:solidFill>
                <a:latin typeface="AR ESSENCE" pitchFamily="2" charset="0"/>
              </a:rPr>
              <a:t>KEGUNAAN GOOGLE </a:t>
            </a:r>
            <a:r>
              <a:rPr lang="en-US" altLang="en-US" sz="3600" dirty="0">
                <a:solidFill>
                  <a:schemeClr val="bg1"/>
                </a:solidFill>
                <a:latin typeface="AR ESSENCE" pitchFamily="2" charset="0"/>
              </a:rPr>
              <a:t>FORM</a:t>
            </a:r>
            <a:endParaRPr lang="id-ID" altLang="en-US" sz="36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AD4B6-0DE6-494B-8806-F5B0263F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" y="1196752"/>
            <a:ext cx="8569325" cy="511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1. Membuat </a:t>
            </a:r>
            <a:r>
              <a:rPr lang="en-US" altLang="en-US" sz="2000" b="1" dirty="0" err="1">
                <a:latin typeface="Arial" panose="020B0604020202020204" pitchFamily="34" charset="0"/>
              </a:rPr>
              <a:t>kuesioner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Kuesioner</a:t>
            </a:r>
            <a:r>
              <a:rPr lang="en-US" altLang="en-US" sz="2000" dirty="0">
                <a:latin typeface="Arial" panose="020B0604020202020204" pitchFamily="34" charset="0"/>
              </a:rPr>
              <a:t> menjadi </a:t>
            </a:r>
            <a:r>
              <a:rPr lang="en-US" altLang="en-US" sz="2000" dirty="0" err="1">
                <a:latin typeface="Arial" panose="020B0604020202020204" pitchFamily="34" charset="0"/>
              </a:rPr>
              <a:t>fitur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unggulan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dimiliki</a:t>
            </a:r>
            <a:r>
              <a:rPr lang="en-US" altLang="en-US" sz="2000" dirty="0">
                <a:latin typeface="Arial" panose="020B0604020202020204" pitchFamily="34" charset="0"/>
              </a:rPr>
              <a:t> Google Form lewat </a:t>
            </a:r>
            <a:r>
              <a:rPr lang="en-US" altLang="en-US" sz="2000" dirty="0" err="1">
                <a:latin typeface="Arial" panose="020B0604020202020204" pitchFamily="34" charset="0"/>
              </a:rPr>
              <a:t>formulir</a:t>
            </a:r>
            <a:r>
              <a:rPr lang="en-US" altLang="en-US" sz="2000" dirty="0">
                <a:latin typeface="Arial" panose="020B0604020202020204" pitchFamily="34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2. Formulir pendaftaran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Manfaat</a:t>
            </a:r>
            <a:r>
              <a:rPr lang="en-US" altLang="en-US" sz="2000" dirty="0">
                <a:latin typeface="Arial" panose="020B0604020202020204" pitchFamily="34" charset="0"/>
              </a:rPr>
              <a:t> Google Form selanjutnya </a:t>
            </a:r>
            <a:r>
              <a:rPr lang="en-US" altLang="en-US" sz="2000" dirty="0" err="1">
                <a:latin typeface="Arial" panose="020B0604020202020204" pitchFamily="34" charset="0"/>
              </a:rPr>
              <a:t>yaitu</a:t>
            </a:r>
            <a:r>
              <a:rPr lang="en-US" altLang="en-US" sz="2000" dirty="0">
                <a:latin typeface="Arial" panose="020B0604020202020204" pitchFamily="34" charset="0"/>
              </a:rPr>
              <a:t> bisa digunakan untuk </a:t>
            </a:r>
            <a:r>
              <a:rPr lang="en-US" altLang="en-US" sz="2000" dirty="0" err="1">
                <a:latin typeface="Arial" panose="020B0604020202020204" pitchFamily="34" charset="0"/>
              </a:rPr>
              <a:t>formulir</a:t>
            </a:r>
            <a:r>
              <a:rPr lang="en-US" altLang="en-US" sz="2000" dirty="0">
                <a:latin typeface="Arial" panose="020B0604020202020204" pitchFamily="34" charset="0"/>
              </a:rPr>
              <a:t> pendaftaran.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3.Analisis </a:t>
            </a:r>
            <a:r>
              <a:rPr lang="en-US" altLang="en-US" sz="2000" b="1" dirty="0" err="1">
                <a:latin typeface="Arial" panose="020B0604020202020204" pitchFamily="34" charset="0"/>
              </a:rPr>
              <a:t>respon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Respon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dimasukan</a:t>
            </a:r>
            <a:r>
              <a:rPr lang="en-US" altLang="en-US" sz="2000" dirty="0">
                <a:latin typeface="Arial" panose="020B0604020202020204" pitchFamily="34" charset="0"/>
              </a:rPr>
              <a:t> oleh pengguna bisa </a:t>
            </a:r>
            <a:r>
              <a:rPr lang="en-US" altLang="en-US" sz="2000" dirty="0" err="1">
                <a:latin typeface="Arial" panose="020B0604020202020204" pitchFamily="34" charset="0"/>
              </a:rPr>
              <a:t>dianalisis</a:t>
            </a:r>
            <a:r>
              <a:rPr lang="en-US" altLang="en-US" sz="2000" dirty="0">
                <a:latin typeface="Arial" panose="020B0604020202020204" pitchFamily="34" charset="0"/>
              </a:rPr>
              <a:t> secara langsung, </a:t>
            </a:r>
            <a:r>
              <a:rPr lang="en-US" altLang="en-US" sz="2000" dirty="0" err="1">
                <a:latin typeface="Arial" panose="020B0604020202020204" pitchFamily="34" charset="0"/>
              </a:rPr>
              <a:t>sehingga</a:t>
            </a:r>
            <a:r>
              <a:rPr lang="en-US" altLang="en-US" sz="2000" dirty="0">
                <a:latin typeface="Arial" panose="020B0604020202020204" pitchFamily="34" charset="0"/>
              </a:rPr>
              <a:t> Anda bisa </a:t>
            </a:r>
            <a:r>
              <a:rPr lang="en-US" altLang="en-US" sz="2000" dirty="0" err="1">
                <a:latin typeface="Arial" panose="020B0604020202020204" pitchFamily="34" charset="0"/>
              </a:rPr>
              <a:t>tahu</a:t>
            </a:r>
            <a:r>
              <a:rPr lang="en-US" altLang="en-US" sz="2000" dirty="0">
                <a:latin typeface="Arial" panose="020B0604020202020204" pitchFamily="34" charset="0"/>
              </a:rPr>
              <a:t> secara </a:t>
            </a:r>
            <a:r>
              <a:rPr lang="en-US" altLang="en-US" sz="2000" dirty="0" err="1">
                <a:latin typeface="Arial" panose="020B0604020202020204" pitchFamily="34" charset="0"/>
              </a:rPr>
              <a:t>garis</a:t>
            </a:r>
            <a:r>
              <a:rPr lang="en-US" altLang="en-US" sz="2000" dirty="0">
                <a:latin typeface="Arial" panose="020B0604020202020204" pitchFamily="34" charset="0"/>
              </a:rPr>
              <a:t> besar data yang masuk.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4. Filtering data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Filter data di Google Form bisa dilakukan </a:t>
            </a:r>
            <a:r>
              <a:rPr lang="en-US" altLang="en-US" sz="2000" dirty="0" err="1">
                <a:latin typeface="Arial" panose="020B0604020202020204" pitchFamily="34" charset="0"/>
              </a:rPr>
              <a:t>berdasarkan</a:t>
            </a:r>
            <a:r>
              <a:rPr lang="en-US" altLang="en-US" sz="2000" dirty="0">
                <a:latin typeface="Arial" panose="020B0604020202020204" pitchFamily="34" charset="0"/>
              </a:rPr>
              <a:t> form </a:t>
            </a:r>
            <a:r>
              <a:rPr lang="en-US" altLang="en-US" sz="2000" dirty="0" err="1">
                <a:latin typeface="Arial" panose="020B0604020202020204" pitchFamily="34" charset="0"/>
              </a:rPr>
              <a:t>inputan</a:t>
            </a:r>
            <a:r>
              <a:rPr lang="en-US" altLang="en-US" sz="2000" dirty="0">
                <a:latin typeface="Arial" panose="020B0604020202020204" pitchFamily="34" charset="0"/>
              </a:rPr>
              <a:t> yang masuk, </a:t>
            </a:r>
            <a:r>
              <a:rPr lang="en-US" altLang="en-US" sz="2000" dirty="0" err="1">
                <a:latin typeface="Arial" panose="020B0604020202020204" pitchFamily="34" charset="0"/>
              </a:rPr>
              <a:t>sehingga</a:t>
            </a:r>
            <a:r>
              <a:rPr lang="en-US" altLang="en-US" sz="2000" dirty="0">
                <a:latin typeface="Arial" panose="020B0604020202020204" pitchFamily="34" charset="0"/>
              </a:rPr>
              <a:t> lebih memudahkan saat melakukan filtering data.</a:t>
            </a:r>
          </a:p>
        </p:txBody>
      </p:sp>
    </p:spTree>
    <p:extLst>
      <p:ext uri="{BB962C8B-B14F-4D97-AF65-F5344CB8AC3E}">
        <p14:creationId xmlns:p14="http://schemas.microsoft.com/office/powerpoint/2010/main" val="38349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7FC82E-82C1-420D-B869-B2904689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4488"/>
            <a:ext cx="6226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 ESSENCE" pitchFamily="2" charset="0"/>
              </a:rPr>
              <a:t>KOMPONEN</a:t>
            </a:r>
            <a:r>
              <a:rPr lang="id-ID" altLang="en-US" sz="3600" dirty="0">
                <a:solidFill>
                  <a:schemeClr val="bg1"/>
                </a:solidFill>
                <a:latin typeface="AR ESSENCE" pitchFamily="2" charset="0"/>
              </a:rPr>
              <a:t> GOOGLE </a:t>
            </a:r>
            <a:r>
              <a:rPr lang="en-US" altLang="en-US" sz="3600" dirty="0">
                <a:solidFill>
                  <a:schemeClr val="bg1"/>
                </a:solidFill>
                <a:latin typeface="AR ESSENCE" pitchFamily="2" charset="0"/>
              </a:rPr>
              <a:t>FORM</a:t>
            </a:r>
            <a:endParaRPr lang="id-ID" altLang="en-US" sz="36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AD4B6-0DE6-494B-8806-F5B0263F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" y="1196752"/>
            <a:ext cx="363659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1400" b="1" dirty="0">
                <a:latin typeface="Arial" panose="020B0604020202020204" pitchFamily="34" charset="0"/>
              </a:rPr>
              <a:t>Short answer</a:t>
            </a:r>
            <a:r>
              <a:rPr lang="id-ID" altLang="en-US" sz="1400" dirty="0">
                <a:latin typeface="Arial" panose="020B0604020202020204" pitchFamily="34" charset="0"/>
              </a:rPr>
              <a:t>, hanya berisi satu baris jawaban.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1400" b="1" dirty="0">
                <a:latin typeface="Arial" panose="020B0604020202020204" pitchFamily="34" charset="0"/>
              </a:rPr>
              <a:t>Paragraph</a:t>
            </a:r>
            <a:r>
              <a:rPr lang="id-ID" altLang="en-US" sz="1400" dirty="0">
                <a:latin typeface="Arial" panose="020B0604020202020204" pitchFamily="34" charset="0"/>
              </a:rPr>
              <a:t>, berisi paragraf yang lebih dari satu baris.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1400" b="1" dirty="0">
                <a:latin typeface="Arial" panose="020B0604020202020204" pitchFamily="34" charset="0"/>
              </a:rPr>
              <a:t>Multiple Choice</a:t>
            </a:r>
            <a:r>
              <a:rPr lang="id-ID" altLang="en-US" sz="1400" dirty="0">
                <a:latin typeface="Arial" panose="020B0604020202020204" pitchFamily="34" charset="0"/>
              </a:rPr>
              <a:t>, berbentuk pilihan berganda, hanya bisa memilih satu pilihan.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1400" b="1" dirty="0">
                <a:latin typeface="Arial" panose="020B0604020202020204" pitchFamily="34" charset="0"/>
              </a:rPr>
              <a:t>Checkboxes</a:t>
            </a:r>
            <a:r>
              <a:rPr lang="id-ID" altLang="en-US" sz="1400" dirty="0">
                <a:latin typeface="Arial" panose="020B0604020202020204" pitchFamily="34" charset="0"/>
              </a:rPr>
              <a:t>, berbentuk kotak centang, bisa memilih lebih dari satu pilihan.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1400" b="1" dirty="0">
                <a:latin typeface="Arial" panose="020B0604020202020204" pitchFamily="34" charset="0"/>
              </a:rPr>
              <a:t>Dropdown</a:t>
            </a:r>
            <a:r>
              <a:rPr lang="id-ID" altLang="en-US" sz="1400" dirty="0">
                <a:latin typeface="Arial" panose="020B0604020202020204" pitchFamily="34" charset="0"/>
              </a:rPr>
              <a:t>, berbentuk menu yang jika ditekan akan muncul beberapa pilihan ke bawah.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1400" b="1" dirty="0">
                <a:latin typeface="Arial" panose="020B0604020202020204" pitchFamily="34" charset="0"/>
              </a:rPr>
              <a:t>Linear scale</a:t>
            </a:r>
            <a:r>
              <a:rPr lang="id-ID" altLang="en-US" sz="1400" dirty="0">
                <a:latin typeface="Arial" panose="020B0604020202020204" pitchFamily="34" charset="0"/>
              </a:rPr>
              <a:t>, hampir sama dengan Multiple Choice, hanya saja membentang ke samping. Dapat digunakan untuk penilaian (rating). Misalnya, kemampuan bernyanyi dari rentang 1 sampai 5.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1400" b="1" dirty="0">
                <a:latin typeface="Arial" panose="020B0604020202020204" pitchFamily="34" charset="0"/>
              </a:rPr>
              <a:t>Multiple-choice grid</a:t>
            </a:r>
            <a:r>
              <a:rPr lang="id-ID" altLang="en-US" sz="1400" dirty="0">
                <a:latin typeface="Arial" panose="020B0604020202020204" pitchFamily="34" charset="0"/>
              </a:rPr>
              <a:t>, berbentuk tabel dimana setiap baris berbentuk Linear scale.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1400" b="1" dirty="0">
                <a:latin typeface="Arial" panose="020B0604020202020204" pitchFamily="34" charset="0"/>
              </a:rPr>
              <a:t>Date</a:t>
            </a:r>
            <a:r>
              <a:rPr lang="id-ID" altLang="en-US" sz="1400" dirty="0">
                <a:latin typeface="Arial" panose="020B0604020202020204" pitchFamily="34" charset="0"/>
              </a:rPr>
              <a:t>, untuk input tanggal.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1400" b="1" dirty="0">
                <a:latin typeface="Arial" panose="020B0604020202020204" pitchFamily="34" charset="0"/>
              </a:rPr>
              <a:t>Time</a:t>
            </a:r>
            <a:r>
              <a:rPr lang="id-ID" altLang="en-US" sz="1400" dirty="0">
                <a:latin typeface="Arial" panose="020B0604020202020204" pitchFamily="34" charset="0"/>
              </a:rPr>
              <a:t>, untuk input waktu.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BE645-240C-44CA-B043-37D6A5C8D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05" y="931862"/>
            <a:ext cx="2200275" cy="586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599918-87CC-4517-BB18-7533FF318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30" y="931862"/>
            <a:ext cx="20478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7FC82E-82C1-420D-B869-B2904689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4488"/>
            <a:ext cx="5949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 ESSENCE" pitchFamily="2" charset="0"/>
              </a:rPr>
              <a:t>MEMBUAT</a:t>
            </a:r>
            <a:r>
              <a:rPr lang="id-ID" altLang="en-US" sz="3600" dirty="0">
                <a:solidFill>
                  <a:schemeClr val="bg1"/>
                </a:solidFill>
                <a:latin typeface="AR ESSENCE" pitchFamily="2" charset="0"/>
              </a:rPr>
              <a:t> GOOGLE </a:t>
            </a:r>
            <a:r>
              <a:rPr lang="en-US" altLang="en-US" sz="3600" dirty="0">
                <a:solidFill>
                  <a:schemeClr val="bg1"/>
                </a:solidFill>
                <a:latin typeface="AR ESSENCE" pitchFamily="2" charset="0"/>
              </a:rPr>
              <a:t>FORM</a:t>
            </a:r>
            <a:endParaRPr lang="id-ID" altLang="en-US" sz="36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AD4B6-0DE6-494B-8806-F5B0263F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" y="1196752"/>
            <a:ext cx="8605143" cy="556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2400" dirty="0">
                <a:latin typeface="Arial" panose="020B0604020202020204" pitchFamily="34" charset="0"/>
              </a:rPr>
              <a:t>Buka Gmail dan klik ikon Google Apps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2400" dirty="0">
                <a:latin typeface="Arial" panose="020B0604020202020204" pitchFamily="34" charset="0"/>
              </a:rPr>
              <a:t>Pilih Google Form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2400" dirty="0">
                <a:latin typeface="Arial" panose="020B0604020202020204" pitchFamily="34" charset="0"/>
              </a:rPr>
              <a:t>Membuat form baru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2400" dirty="0">
                <a:latin typeface="Arial" panose="020B0604020202020204" pitchFamily="34" charset="0"/>
              </a:rPr>
              <a:t>Tentukan nama dokumen dan nama form beserta deskripsinya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2400" dirty="0">
                <a:latin typeface="Arial" panose="020B0604020202020204" pitchFamily="34" charset="0"/>
              </a:rPr>
              <a:t>Buat pertanyaan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2400" dirty="0">
                <a:latin typeface="Arial" panose="020B0604020202020204" pitchFamily="34" charset="0"/>
              </a:rPr>
              <a:t>Tentukan bentuk jawaban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2400" dirty="0">
                <a:latin typeface="Arial" panose="020B0604020202020204" pitchFamily="34" charset="0"/>
              </a:rPr>
              <a:t>Buat pertanyaan tambahan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2400" dirty="0">
                <a:latin typeface="Arial" panose="020B0604020202020204" pitchFamily="34" charset="0"/>
              </a:rPr>
              <a:t>Tentukan pertanyaan yang wajib diisi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Lakukan </a:t>
            </a:r>
            <a:r>
              <a:rPr lang="id-ID" altLang="en-US" sz="2400" dirty="0">
                <a:latin typeface="Arial" panose="020B0604020202020204" pitchFamily="34" charset="0"/>
              </a:rPr>
              <a:t>preview dan cek form yang telah dibuat</a:t>
            </a:r>
          </a:p>
        </p:txBody>
      </p:sp>
    </p:spTree>
    <p:extLst>
      <p:ext uri="{BB962C8B-B14F-4D97-AF65-F5344CB8AC3E}">
        <p14:creationId xmlns:p14="http://schemas.microsoft.com/office/powerpoint/2010/main" val="32135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6D903B26-799E-4C6E-A299-D30CB91E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" y="215900"/>
            <a:ext cx="9309536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id-ID" altLang="en-US" sz="4000" dirty="0">
                <a:latin typeface="Arial" panose="020B0604020202020204" pitchFamily="34" charset="0"/>
              </a:rPr>
              <a:t>Buka Gmail dan klik ikon Google Apps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295E79F4-32BA-4790-BEBD-CFED7C67A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" r="384"/>
          <a:stretch>
            <a:fillRect/>
          </a:stretch>
        </p:blipFill>
        <p:spPr>
          <a:xfrm>
            <a:off x="74483" y="1844824"/>
            <a:ext cx="8995034" cy="4320000"/>
          </a:xfrm>
          <a:prstGeom prst="snip2DiagRect">
            <a:avLst>
              <a:gd name="adj1" fmla="val 1081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444451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6D903B26-799E-4C6E-A299-D30CB91E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" y="215900"/>
            <a:ext cx="4860626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2. </a:t>
            </a:r>
            <a:r>
              <a:rPr lang="id-ID" altLang="en-US" sz="4000" dirty="0">
                <a:latin typeface="Arial" panose="020B0604020202020204" pitchFamily="34" charset="0"/>
              </a:rPr>
              <a:t>Pilih Google Form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295E79F4-32BA-4790-BEBD-CFED7C67A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" r="384"/>
          <a:stretch>
            <a:fillRect/>
          </a:stretch>
        </p:blipFill>
        <p:spPr>
          <a:xfrm>
            <a:off x="74483" y="1844824"/>
            <a:ext cx="8995034" cy="4320000"/>
          </a:xfrm>
          <a:prstGeom prst="snip2DiagRect">
            <a:avLst>
              <a:gd name="adj1" fmla="val 1081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527290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6D903B26-799E-4C6E-A299-D30CB91E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" y="215900"/>
            <a:ext cx="5235729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3. </a:t>
            </a:r>
            <a:r>
              <a:rPr lang="id-ID" altLang="en-US" sz="4000" dirty="0">
                <a:latin typeface="Arial" panose="020B0604020202020204" pitchFamily="34" charset="0"/>
              </a:rPr>
              <a:t>Membuat form baru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30B75EC4-3654-4E1A-A480-0704410B4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" y="2132856"/>
            <a:ext cx="9064701" cy="4320000"/>
          </a:xfrm>
          <a:prstGeom prst="snip2DiagRect">
            <a:avLst>
              <a:gd name="adj1" fmla="val 1081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02811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6D903B26-799E-4C6E-A299-D30CB91E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" y="215900"/>
            <a:ext cx="7915950" cy="18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4. T</a:t>
            </a:r>
            <a:r>
              <a:rPr lang="id-ID" altLang="en-US" sz="4000" dirty="0">
                <a:latin typeface="Arial" panose="020B0604020202020204" pitchFamily="34" charset="0"/>
              </a:rPr>
              <a:t>entukan nama dokumen dan </a:t>
            </a:r>
            <a:endParaRPr lang="en-US" altLang="en-US" sz="4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id-ID" altLang="en-US" sz="4000" dirty="0">
                <a:latin typeface="Arial" panose="020B0604020202020204" pitchFamily="34" charset="0"/>
              </a:rPr>
              <a:t>nama form beserta deskripsinya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B0D2B5B8-C73A-496F-8C23-037972F8F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" y="2256060"/>
            <a:ext cx="9064700" cy="4320000"/>
          </a:xfrm>
          <a:prstGeom prst="snip2DiagRect">
            <a:avLst>
              <a:gd name="adj1" fmla="val 1081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48980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6D903B26-799E-4C6E-A299-D30CB91E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" y="215900"/>
            <a:ext cx="4520789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5. </a:t>
            </a:r>
            <a:r>
              <a:rPr lang="id-ID" altLang="en-US" sz="4000" dirty="0">
                <a:latin typeface="Arial" panose="020B0604020202020204" pitchFamily="34" charset="0"/>
              </a:rPr>
              <a:t>Buat pertanyaan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95AFD2BF-4310-428B-B84E-52D76305F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" y="1988840"/>
            <a:ext cx="9064702" cy="4320000"/>
          </a:xfrm>
          <a:prstGeom prst="snip2DiagRect">
            <a:avLst>
              <a:gd name="adj1" fmla="val 1081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022130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6D903B26-799E-4C6E-A299-D30CB91E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" y="215900"/>
            <a:ext cx="6564169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6. </a:t>
            </a:r>
            <a:r>
              <a:rPr lang="id-ID" altLang="en-US" sz="4000" dirty="0">
                <a:latin typeface="Arial" panose="020B0604020202020204" pitchFamily="34" charset="0"/>
              </a:rPr>
              <a:t>Tentukan bentuk jawaban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4BA49104-E97B-41F2-B3DD-5AAD0620C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" y="2060848"/>
            <a:ext cx="9064700" cy="4320000"/>
          </a:xfrm>
          <a:prstGeom prst="snip2DiagRect">
            <a:avLst>
              <a:gd name="adj1" fmla="val 1081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516839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6D903B26-799E-4C6E-A299-D30CB91E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" y="215900"/>
            <a:ext cx="6946132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7. </a:t>
            </a:r>
            <a:r>
              <a:rPr lang="id-ID" altLang="en-US" sz="4000" dirty="0">
                <a:latin typeface="Arial" panose="020B0604020202020204" pitchFamily="34" charset="0"/>
              </a:rPr>
              <a:t>Buat pertanyaan tambahan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3205C27B-7ECB-4E7F-9A2A-6730F7B36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" y="1989320"/>
            <a:ext cx="9064704" cy="4320000"/>
          </a:xfrm>
          <a:prstGeom prst="snip2DiagRect">
            <a:avLst>
              <a:gd name="adj1" fmla="val 1081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2128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EC2519-BE6C-4A6C-899B-BB49CBB7C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14325"/>
            <a:ext cx="499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APA ITU GOOGLE</a:t>
            </a:r>
            <a:r>
              <a:rPr lang="en-US" altLang="en-US" sz="4000">
                <a:solidFill>
                  <a:schemeClr val="bg1"/>
                </a:solidFill>
                <a:latin typeface="AR ESSENCE" pitchFamily="2" charset="0"/>
              </a:rPr>
              <a:t> MAIL</a:t>
            </a: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..?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42B83-EE3F-4BDB-91D6-50771D8F3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Google Mail adalah layanan email (surat elektronik) berbasis web yang disediakan oleh Google secara gratis. </a:t>
            </a:r>
            <a:endParaRPr lang="id-ID" altLang="en-US" sz="2200">
              <a:latin typeface="Arial" panose="020B0604020202020204" pitchFamily="34" charset="0"/>
            </a:endParaRPr>
          </a:p>
        </p:txBody>
      </p:sp>
      <p:pic>
        <p:nvPicPr>
          <p:cNvPr id="8196" name="Picture 6">
            <a:extLst>
              <a:ext uri="{FF2B5EF4-FFF2-40B4-BE49-F238E27FC236}">
                <a16:creationId xmlns:a16="http://schemas.microsoft.com/office/drawing/2014/main" id="{E2BD4697-42B4-440C-B99B-3B7340FEB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3068638"/>
            <a:ext cx="774065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6D903B26-799E-4C6E-A299-D30CB91E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" y="215900"/>
            <a:ext cx="9130576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8. </a:t>
            </a:r>
            <a:r>
              <a:rPr lang="id-ID" altLang="en-US" sz="4000" dirty="0">
                <a:latin typeface="Arial" panose="020B0604020202020204" pitchFamily="34" charset="0"/>
              </a:rPr>
              <a:t>Tentukan pertanyaan yang wajib diisi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D621BD48-D30E-4BF6-A3DB-067AD21C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" y="2061328"/>
            <a:ext cx="9064700" cy="4320000"/>
          </a:xfrm>
          <a:prstGeom prst="snip2DiagRect">
            <a:avLst>
              <a:gd name="adj1" fmla="val 1081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654234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6D903B26-799E-4C6E-A299-D30CB91E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" y="215900"/>
            <a:ext cx="6203942" cy="18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9. Lakukan </a:t>
            </a:r>
            <a:r>
              <a:rPr lang="id-ID" altLang="en-US" sz="4000" dirty="0">
                <a:latin typeface="Arial" panose="020B0604020202020204" pitchFamily="34" charset="0"/>
              </a:rPr>
              <a:t>preview dan </a:t>
            </a:r>
            <a:endParaRPr lang="en-US" altLang="en-US" sz="4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id-ID" altLang="en-US" sz="4000" dirty="0">
                <a:latin typeface="Arial" panose="020B0604020202020204" pitchFamily="34" charset="0"/>
              </a:rPr>
              <a:t>cek form yang telah dibuat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D48C3A84-3DFB-4560-9C48-20B3C4B76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" y="2205344"/>
            <a:ext cx="9064702" cy="4320000"/>
          </a:xfrm>
          <a:prstGeom prst="snip2DiagRect">
            <a:avLst>
              <a:gd name="adj1" fmla="val 1081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649521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6D903B26-799E-4C6E-A299-D30CB91E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88640"/>
            <a:ext cx="4918334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Berikut Contoh Form</a:t>
            </a:r>
            <a:endParaRPr lang="id-ID" altLang="en-US" sz="4000" dirty="0">
              <a:latin typeface="Arial" panose="020B0604020202020204" pitchFamily="34" charset="0"/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F009B872-4F03-4203-837B-25192C1F1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" y="2133336"/>
            <a:ext cx="9064700" cy="4320000"/>
          </a:xfrm>
          <a:prstGeom prst="snip2DiagRect">
            <a:avLst>
              <a:gd name="adj1" fmla="val 1081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41833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1F2E8E-C7C3-4A92-ADDC-44DE599A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4488"/>
            <a:ext cx="7550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3600">
                <a:solidFill>
                  <a:schemeClr val="bg1"/>
                </a:solidFill>
                <a:latin typeface="AR ESSENCE" pitchFamily="2" charset="0"/>
              </a:rPr>
              <a:t>KEGUNAAN &amp; KEUNGGULAN GOOGLE </a:t>
            </a:r>
            <a:r>
              <a:rPr lang="en-US" altLang="en-US" sz="3600">
                <a:solidFill>
                  <a:schemeClr val="bg1"/>
                </a:solidFill>
                <a:latin typeface="AR ESSENCE" pitchFamily="2" charset="0"/>
              </a:rPr>
              <a:t>MAIL</a:t>
            </a:r>
            <a:endParaRPr lang="id-ID" altLang="en-US" sz="360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BF2E7-BDDF-46F5-AC88-EFE1072C3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19300"/>
            <a:ext cx="8569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2600">
                <a:latin typeface="Arial" panose="020B0604020202020204" pitchFamily="34" charset="0"/>
              </a:rPr>
              <a:t>Dapat digunakan untuk mengirim email dengan kemudahan fitur yang diberikan</a:t>
            </a:r>
            <a:endParaRPr lang="id-ID" altLang="en-US" sz="260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75A1D-0528-4C6B-917A-F5703322C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71788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2"/>
            </a:pPr>
            <a:r>
              <a:rPr lang="en-US" altLang="en-US" sz="2600">
                <a:latin typeface="Arial" panose="020B0604020202020204" pitchFamily="34" charset="0"/>
              </a:rPr>
              <a:t>Memiliki ruang penyimpanan hingga 15 GB</a:t>
            </a:r>
            <a:endParaRPr lang="id-ID" altLang="en-US" sz="26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60D0E-5531-47C5-99F9-293C850A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59150"/>
            <a:ext cx="8569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3"/>
            </a:pPr>
            <a:r>
              <a:rPr lang="en-US" altLang="en-US" sz="2600">
                <a:latin typeface="Arial" panose="020B0604020202020204" pitchFamily="34" charset="0"/>
              </a:rPr>
              <a:t>Dapat digunakan di berbagai perangkat baik komputer, mobile (smartphone), atau tablet phone</a:t>
            </a:r>
            <a:endParaRPr lang="id-ID" altLang="en-US" sz="260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6EDA6-E227-4247-9974-C868EAF5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64025"/>
            <a:ext cx="8569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4"/>
            </a:pPr>
            <a:r>
              <a:rPr lang="en-US" altLang="en-US" sz="2600">
                <a:latin typeface="Arial" panose="020B0604020202020204" pitchFamily="34" charset="0"/>
              </a:rPr>
              <a:t>Bebas dari virus (setiap file yang dikirim akan di scan oleh google</a:t>
            </a:r>
            <a:endParaRPr lang="id-ID" altLang="en-US" sz="260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C8185-E823-4755-8444-A90B84A3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232400"/>
            <a:ext cx="85693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5"/>
            </a:pPr>
            <a:r>
              <a:rPr lang="en-US" altLang="en-US" sz="2600">
                <a:latin typeface="Arial" panose="020B0604020202020204" pitchFamily="34" charset="0"/>
              </a:rPr>
              <a:t>Dapat digunakan untuk mengakses produk google yang lain, seperti youtube, google play dan google drive</a:t>
            </a:r>
            <a:endParaRPr lang="id-ID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1672AD-19B9-482B-A839-221E68300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376238"/>
            <a:ext cx="748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 ESSENCE" pitchFamily="2" charset="0"/>
              </a:rPr>
              <a:t>PENGGUNAAN </a:t>
            </a:r>
            <a:r>
              <a:rPr lang="id-ID" altLang="en-US" sz="4000">
                <a:solidFill>
                  <a:schemeClr val="bg1"/>
                </a:solidFill>
                <a:latin typeface="AR ESSENCE" pitchFamily="2" charset="0"/>
              </a:rPr>
              <a:t>EMAIL</a:t>
            </a:r>
            <a:r>
              <a:rPr lang="en-US" altLang="en-US" sz="4000">
                <a:solidFill>
                  <a:schemeClr val="bg1"/>
                </a:solidFill>
                <a:latin typeface="AR ESSENCE" pitchFamily="2" charset="0"/>
              </a:rPr>
              <a:t> KAMPUS</a:t>
            </a:r>
            <a:endParaRPr lang="id-ID" altLang="en-US" sz="4000">
              <a:solidFill>
                <a:schemeClr val="bg1"/>
              </a:solidFill>
              <a:latin typeface="AR ESSENCE" pitchFamily="2" charset="0"/>
            </a:endParaRP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1BF60F99-1458-4AEF-B003-656DD9A8A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73906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5">
            <a:extLst>
              <a:ext uri="{FF2B5EF4-FFF2-40B4-BE49-F238E27FC236}">
                <a16:creationId xmlns:a16="http://schemas.microsoft.com/office/drawing/2014/main" id="{32BEB4E0-8E8E-4A62-9D31-D1FF141487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73688"/>
            <a:ext cx="8229600" cy="75406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"/>
              <a:t>Bisa di akses di gmail.com atau di mail.google.com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24F1D-96AC-49AC-8FC4-E75252C81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Berikut Tampilan halaman login email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2C4A3D15-DB7B-458F-837A-93E7C58D1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Silahkan akses alamat gmail.com</a:t>
            </a: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741C1FEE-97A3-4BF8-9EA3-2C15CC64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14226" r="29526"/>
          <a:stretch>
            <a:fillRect/>
          </a:stretch>
        </p:blipFill>
        <p:spPr bwMode="auto">
          <a:xfrm>
            <a:off x="2100263" y="2133600"/>
            <a:ext cx="4943475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36CE08-0272-417B-997A-94C2D9451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Ketik alamat email Anda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121FAD00-2589-4B71-AE95-3C9667DEE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51A1D113-3732-4419-92D4-BBEF285F5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12250" r="31886"/>
          <a:stretch>
            <a:fillRect/>
          </a:stretch>
        </p:blipFill>
        <p:spPr bwMode="auto">
          <a:xfrm>
            <a:off x="2339975" y="2133600"/>
            <a:ext cx="427355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7E5F84-DE20-4727-BAFD-8BBE68DA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Ketik password yang Anda gunakan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E1255181-4114-4380-9FB8-CA1AE7DFC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A533A65-98FE-46FD-95EB-94E53219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12250" r="31886"/>
          <a:stretch>
            <a:fillRect/>
          </a:stretch>
        </p:blipFill>
        <p:spPr bwMode="auto">
          <a:xfrm>
            <a:off x="2435225" y="2060575"/>
            <a:ext cx="42735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幼圆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自定义设计方案_2">
  <a:themeElements>
    <a:clrScheme name="自定义设计方案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2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Pages>0</Pages>
  <Words>905</Words>
  <Characters>0</Characters>
  <Application>Microsoft Office PowerPoint</Application>
  <DocSecurity>0</DocSecurity>
  <PresentationFormat>On-screen Show (4:3)</PresentationFormat>
  <Lines>0</Lines>
  <Paragraphs>117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幼圆</vt:lpstr>
      <vt:lpstr>Calibri</vt:lpstr>
      <vt:lpstr>Tw Cen MT Condensed</vt:lpstr>
      <vt:lpstr>Berlin Sans FB Demi</vt:lpstr>
      <vt:lpstr>AR ESSENCE</vt:lpstr>
      <vt:lpstr>Office Theme</vt:lpstr>
      <vt:lpstr>自定义设计方案</vt:lpstr>
      <vt:lpstr>自定义设计方案_2</vt:lpstr>
      <vt:lpstr>PELATIHAN PENGGUNAAN GOOGLE APPS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Silahkan akses alamat gmail.com</vt:lpstr>
      <vt:lpstr>PowerPoint Presentation</vt:lpstr>
      <vt:lpstr>PowerPoint Presentation</vt:lpstr>
      <vt:lpstr>PowerPoint Presentation</vt:lpstr>
      <vt:lpstr>Halaman aplikasi Google Mail (Gmail)</vt:lpstr>
      <vt:lpstr>Menambahkan No HP ke akun Email</vt:lpstr>
      <vt:lpstr>Cara Menambahkan No HP</vt:lpstr>
      <vt:lpstr>Cara Menambahkan No HP</vt:lpstr>
      <vt:lpstr>Cara Menambahkan No HP</vt:lpstr>
      <vt:lpstr>Cara Menambahkan No HP</vt:lpstr>
      <vt:lpstr>Cara Menambahkan No HP</vt:lpstr>
      <vt:lpstr>Cara Menambahkan No HP</vt:lpstr>
      <vt:lpstr>Cara Menambahkan No HP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PEMBUATAN SISTEM APLIKASI LEGALISASI IJAZAH</dc:title>
  <dc:creator>Phantom_4874</dc:creator>
  <cp:lastModifiedBy>Khairul Fajri</cp:lastModifiedBy>
  <cp:revision>118</cp:revision>
  <cp:lastPrinted>1899-12-30T00:00:00Z</cp:lastPrinted>
  <dcterms:created xsi:type="dcterms:W3CDTF">2009-08-11T16:58:29Z</dcterms:created>
  <dcterms:modified xsi:type="dcterms:W3CDTF">2023-10-11T00:17:32Z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